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0_FF2B387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8_2C927A53.xml" ContentType="application/vnd.ms-powerpoint.comments+xml"/>
  <Override PartName="/ppt/comments/modernComment_109_18D6F62B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431" r:id="rId5"/>
    <p:sldId id="256" r:id="rId6"/>
    <p:sldId id="427" r:id="rId7"/>
    <p:sldId id="257" r:id="rId8"/>
    <p:sldId id="258" r:id="rId9"/>
    <p:sldId id="260" r:id="rId10"/>
    <p:sldId id="263" r:id="rId11"/>
    <p:sldId id="261" r:id="rId12"/>
    <p:sldId id="428" r:id="rId13"/>
    <p:sldId id="430" r:id="rId14"/>
    <p:sldId id="262" r:id="rId15"/>
    <p:sldId id="434" r:id="rId16"/>
    <p:sldId id="433" r:id="rId17"/>
    <p:sldId id="445" r:id="rId18"/>
    <p:sldId id="443" r:id="rId19"/>
    <p:sldId id="444" r:id="rId20"/>
    <p:sldId id="266" r:id="rId21"/>
    <p:sldId id="446" r:id="rId22"/>
    <p:sldId id="264" r:id="rId23"/>
    <p:sldId id="265" r:id="rId24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086AE6-8276-2031-D425-0943F0A33880}" name="Flavio Luiz Cerqueira Pereira" initials="FL" userId="S::fpereira@sesc.com.br::d2525f9c-f79c-4baf-ad27-76910c800d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  <a:srgbClr val="8C7CB6"/>
    <a:srgbClr val="738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52"/>
    <p:restoredTop sz="94720"/>
  </p:normalViewPr>
  <p:slideViewPr>
    <p:cSldViewPr snapToGrid="0">
      <p:cViewPr varScale="1">
        <p:scale>
          <a:sx n="62" d="100"/>
          <a:sy n="62" d="100"/>
        </p:scale>
        <p:origin x="1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omments/modernComment_100_FF2B38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815F665-B115-6E47-A4BE-C2D96F9C141C}" authorId="{85086AE6-8276-2031-D425-0943F0A33880}" created="2023-10-23T19:15:41.333">
    <pc:sldMkLst xmlns:pc="http://schemas.microsoft.com/office/powerpoint/2013/main/command">
      <pc:docMk/>
      <pc:sldMk cId="267563911" sldId="256"/>
    </pc:sldMkLst>
    <p188:txBody>
      <a:bodyPr/>
      <a:lstStyle/>
      <a:p>
        <a:r>
          <a:rPr lang="en-BR"/>
          <a:t>CAPA  modelo 1
</a:t>
        </a:r>
      </a:p>
    </p188:txBody>
  </p188:cm>
</p188:cmLst>
</file>

<file path=ppt/comments/modernComment_108_2C927A5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D77CF0-6F73-3845-8C6D-7538B7740D22}" authorId="{85086AE6-8276-2031-D425-0943F0A33880}" created="2023-10-23T19:17:04.771">
    <pc:sldMkLst xmlns:pc="http://schemas.microsoft.com/office/powerpoint/2013/main/command">
      <pc:docMk/>
      <pc:sldMk cId="747797075" sldId="264"/>
    </pc:sldMkLst>
    <p188:txBody>
      <a:bodyPr/>
      <a:lstStyle/>
      <a:p>
        <a:r>
          <a:rPr lang="en-BR"/>
          <a:t>CAPA modelo 2
</a:t>
        </a:r>
      </a:p>
    </p188:txBody>
  </p188:cm>
</p188:cmLst>
</file>

<file path=ppt/comments/modernComment_109_18D6F62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2A8798D-613D-334D-B9C0-C197659BE468}" authorId="{85086AE6-8276-2031-D425-0943F0A33880}" created="2023-10-23T19:25:53.751">
    <pc:sldMkLst xmlns:pc="http://schemas.microsoft.com/office/powerpoint/2013/main/command">
      <pc:docMk/>
      <pc:sldMk cId="416740907" sldId="265"/>
    </pc:sldMkLst>
    <p188:txBody>
      <a:bodyPr/>
      <a:lstStyle/>
      <a:p>
        <a:r>
          <a:rPr lang="en-BR"/>
          <a:t>Encerramento
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85F8B-CED4-46DD-AB91-5FF2887AEB67}" type="datetimeFigureOut">
              <a:rPr lang="pt-BR" smtClean="0"/>
              <a:t>30/11/2023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419FE-A869-4F12-9A97-218E552B26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857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6EB4E-9131-4DF6-A686-F1F37B71C35F}" type="slidenum">
              <a:rPr lang="pt-BR" altLang="pt-BR" smtClean="0"/>
              <a:pPr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567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419FE-A869-4F12-9A97-218E552B26B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504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C53C9-28E3-83FD-E04A-3E8EF3EBF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74766-41A0-B9A6-1E39-89A93E2ED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E26A7-5847-D214-0B74-511EF49F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9C4DB-6A69-B949-958E-15F4411EFB36}" type="datetimeFigureOut">
              <a:rPr lang="en-BR" smtClean="0"/>
              <a:t>11/30/2023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36F-243B-3D01-89FD-EDDFC040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04F40-70C2-6DDE-97E5-27D4DF291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85C1-6415-504A-BEFB-5CA9F4FC6D31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62314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F99B-7B9B-1A97-6CE2-9F8BD0266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CC5D8-B290-C1DF-4A19-F56DD3F62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87003-D25C-AE7B-AD76-307B1450B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9C4DB-6A69-B949-958E-15F4411EFB36}" type="datetimeFigureOut">
              <a:rPr lang="en-BR" smtClean="0"/>
              <a:t>11/30/2023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DBC2E-EC96-041B-9FEB-4B72A4125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A4F34-0737-1DD9-AC93-8B7081FE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85C1-6415-504A-BEFB-5CA9F4FC6D31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2850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038046-E57B-23F0-B848-8D5B553D5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C86C2-13B6-8492-1F14-D27236EE9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7990C-0E45-99A3-FE64-7B8EF2825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9C4DB-6A69-B949-958E-15F4411EFB36}" type="datetimeFigureOut">
              <a:rPr lang="en-BR" smtClean="0"/>
              <a:t>11/30/2023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9580B-A398-B6F7-0874-11B6B095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36A33-4FD1-806A-1537-A0BD36320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85C1-6415-504A-BEFB-5CA9F4FC6D31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3337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E9402-85B4-6725-696A-A91E962F1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E457F-4AE4-187E-E210-A2BA5657C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F3425-79ED-9E47-1B3A-C067E68F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9C4DB-6A69-B949-958E-15F4411EFB36}" type="datetimeFigureOut">
              <a:rPr lang="en-BR" smtClean="0"/>
              <a:t>11/30/2023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04708-9757-5884-C521-00B0CA893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7F141-0D3B-6CE1-5AF1-CB98C882F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85C1-6415-504A-BEFB-5CA9F4FC6D31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03262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B5C11-4C8D-E37E-02D6-7844731E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131D7-41A5-BE71-81BB-72380E59A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BD6FE-FBFB-D1EA-43E9-B62B3849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9C4DB-6A69-B949-958E-15F4411EFB36}" type="datetimeFigureOut">
              <a:rPr lang="en-BR" smtClean="0"/>
              <a:t>11/30/2023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2CA8C-8793-3C0D-B052-2D83FED0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4A6D9-08A7-DFED-8488-EED26CD2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85C1-6415-504A-BEFB-5CA9F4FC6D31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0362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18A89-480F-C9DB-A601-0D0EDF10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F6359-C681-E267-0F3A-DFFDB7C24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CE6D0-45AF-0049-96FB-E57345896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58C50-8A4A-24F5-1BD0-043C9130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9C4DB-6A69-B949-958E-15F4411EFB36}" type="datetimeFigureOut">
              <a:rPr lang="en-BR" smtClean="0"/>
              <a:t>11/30/2023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EE0CD-5A68-0AF4-80E6-50EBFDDC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A6343-20D9-9C7C-6615-A183A101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85C1-6415-504A-BEFB-5CA9F4FC6D31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85517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8D3B-C82B-990E-F962-02F95BC3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4BA08-FB2B-FFB6-08BB-67DD5B8B9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8190CF-26AE-1164-5B67-B99AA9CEC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D12E07-74D7-D1B6-EDF1-9C0AEAABB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BD2802-5DEE-47E1-CAAE-8E1DC8A763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FDF751-ABEE-3C78-0B40-CC8950AAD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9C4DB-6A69-B949-958E-15F4411EFB36}" type="datetimeFigureOut">
              <a:rPr lang="en-BR" smtClean="0"/>
              <a:t>11/30/2023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4A8032-BA92-470C-1765-66C4EFA37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722C6-EC1E-3EDA-425A-B0897EC8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85C1-6415-504A-BEFB-5CA9F4FC6D31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8449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3FFCA-4E94-5452-66FD-DC0B5058C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4D76FB-13AD-C92A-356D-D0C49EF76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9C4DB-6A69-B949-958E-15F4411EFB36}" type="datetimeFigureOut">
              <a:rPr lang="en-BR" smtClean="0"/>
              <a:t>11/30/2023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0D088-77A9-9CA5-C515-B8854C5D6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38EC2-6B8E-86F5-79A2-7D9E3CD5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85C1-6415-504A-BEFB-5CA9F4FC6D31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1893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604502-C2EC-E705-0C10-9F3EDD046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9C4DB-6A69-B949-958E-15F4411EFB36}" type="datetimeFigureOut">
              <a:rPr lang="en-BR" smtClean="0"/>
              <a:t>11/30/2023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BCE9D-2608-6BE2-2629-B8F2EC8C6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B6CE6-335B-DC03-D322-B425821E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85C1-6415-504A-BEFB-5CA9F4FC6D31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71660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B834-A6B9-02E9-B9F4-5A9BF3DD0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2F5A3-E0AE-359D-F544-CCD59CFDF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06130-548D-0B5D-15B8-948497AE6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A5345-A13D-E754-A6B7-1F3401B80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9C4DB-6A69-B949-958E-15F4411EFB36}" type="datetimeFigureOut">
              <a:rPr lang="en-BR" smtClean="0"/>
              <a:t>11/30/2023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F3125-549D-A838-3B38-E0147A9A5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90A07-0C3A-5F0E-17CE-5545A7DA4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85C1-6415-504A-BEFB-5CA9F4FC6D31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5534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70050-84C3-6067-B636-C5C94A7D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D60717-9072-E5B7-25DB-FEEC17D5B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CB011-E9D3-2733-E9FB-65172BC6A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32336-95C4-5EC9-D250-E6CF275D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9C4DB-6A69-B949-958E-15F4411EFB36}" type="datetimeFigureOut">
              <a:rPr lang="en-BR" smtClean="0"/>
              <a:t>11/30/2023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B5C7C-7CF1-614F-49D3-77D36B820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C70DC-CE18-C55A-FE63-9D7E7164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85C1-6415-504A-BEFB-5CA9F4FC6D31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78178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5302F9-F8FA-5126-655B-7AFFE82D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36B39-102B-047C-9B99-D5ED182C2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57050-931C-D0EB-6B22-EEC8FAB70D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9C4DB-6A69-B949-958E-15F4411EFB36}" type="datetimeFigureOut">
              <a:rPr lang="en-BR" smtClean="0"/>
              <a:t>11/30/2023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FB3CD-62D6-36B3-1EC2-49C0BE803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FCFB-4ED2-0CD1-B8EA-9E948AF40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785C1-6415-504A-BEFB-5CA9F4FC6D31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890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emf"/><Relationship Id="rId5" Type="http://schemas.openxmlformats.org/officeDocument/2006/relationships/image" Target="../media/image4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44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.png"/><Relationship Id="rId2" Type="http://schemas.microsoft.com/office/2018/10/relationships/comments" Target="../comments/modernComment_108_2C927A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35.emf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microsoft.com/office/2018/10/relationships/comments" Target="../comments/modernComment_100_FF2B3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microsoft.com/office/2018/10/relationships/comments" Target="../comments/modernComment_109_18D6F62B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emf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26.emf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11-14 at 08.22.10">
            <a:hlinkClick r:id="" action="ppaction://media"/>
            <a:extLst>
              <a:ext uri="{FF2B5EF4-FFF2-40B4-BE49-F238E27FC236}">
                <a16:creationId xmlns:a16="http://schemas.microsoft.com/office/drawing/2014/main" id="{71773302-13BB-0131-DAF0-16ACA1B108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3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11-14 at 08.22.09">
            <a:hlinkClick r:id="" action="ppaction://media"/>
            <a:extLst>
              <a:ext uri="{FF2B5EF4-FFF2-40B4-BE49-F238E27FC236}">
                <a16:creationId xmlns:a16="http://schemas.microsoft.com/office/drawing/2014/main" id="{EC71A563-A20E-A5BE-86EF-4B9CA0E70B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7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0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CD15C-8258-93D5-FB48-5832BFA024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F279BB-F4C8-E289-95CB-88AA1F005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951" y="6092926"/>
            <a:ext cx="1390338" cy="42779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CCA4E62-BB71-A0D8-E5E9-7695DE6342E2}"/>
              </a:ext>
            </a:extLst>
          </p:cNvPr>
          <p:cNvSpPr txBox="1"/>
          <p:nvPr/>
        </p:nvSpPr>
        <p:spPr>
          <a:xfrm>
            <a:off x="5223540" y="691973"/>
            <a:ext cx="63306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75000"/>
                  </a:schemeClr>
                </a:solidFill>
                <a:latin typeface="Montserrat Black" pitchFamily="2" charset="77"/>
              </a:rPr>
              <a:t>E como você, professor, pode contribuir para o fortalecimento dessa rede?</a:t>
            </a:r>
            <a:endParaRPr lang="en-BR" sz="3200" b="1" dirty="0">
              <a:solidFill>
                <a:schemeClr val="accent1">
                  <a:lumMod val="75000"/>
                </a:schemeClr>
              </a:solidFill>
              <a:latin typeface="Montserrat Black" pitchFamily="2" charset="77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1D6C064-D50B-CA60-05A4-8D7D94457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12" y="223805"/>
            <a:ext cx="5696911" cy="830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8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CFF11-3AF7-00B8-7F1A-6C323D6AF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1036"/>
            <a:ext cx="12192000" cy="816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D47649-61F4-6569-1EF4-50F1897E5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58" y="5570424"/>
            <a:ext cx="1133903" cy="1302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5427A-895E-E44C-6C59-A5DF78A7B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070" y="6205640"/>
            <a:ext cx="1390338" cy="427796"/>
          </a:xfrm>
          <a:prstGeom prst="rect">
            <a:avLst/>
          </a:prstGeom>
        </p:spPr>
      </p:pic>
      <p:pic>
        <p:nvPicPr>
          <p:cNvPr id="8" name="Gravação de Tela 7">
            <a:hlinkClick r:id="" action="ppaction://media"/>
            <a:extLst>
              <a:ext uri="{FF2B5EF4-FFF2-40B4-BE49-F238E27FC236}">
                <a16:creationId xmlns:a16="http://schemas.microsoft.com/office/drawing/2014/main" id="{F0AB1D45-29A8-4AE6-13EF-284F4B87F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" y="117297"/>
            <a:ext cx="120777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69"/>
    </mc:Choice>
    <mc:Fallback xmlns="">
      <p:transition spd="slow" advTm="6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2449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47649-61F4-6569-1EF4-50F1897E5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548" y="224851"/>
            <a:ext cx="985200" cy="1131759"/>
          </a:xfrm>
          <a:prstGeom prst="rect">
            <a:avLst/>
          </a:prstGeom>
        </p:spPr>
      </p:pic>
      <p:pic>
        <p:nvPicPr>
          <p:cNvPr id="6" name="Imagem 5" descr="Uma imagem contendo Logotipo&#10;&#10;Descrição gerada automaticamente">
            <a:extLst>
              <a:ext uri="{FF2B5EF4-FFF2-40B4-BE49-F238E27FC236}">
                <a16:creationId xmlns:a16="http://schemas.microsoft.com/office/drawing/2014/main" id="{3EC06576-08F8-285C-0ED9-C55B6CAA0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53" y="790730"/>
            <a:ext cx="4822111" cy="167409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00BD278-18EA-AEA8-0A12-3691C7D34161}"/>
              </a:ext>
            </a:extLst>
          </p:cNvPr>
          <p:cNvSpPr txBox="1"/>
          <p:nvPr/>
        </p:nvSpPr>
        <p:spPr>
          <a:xfrm>
            <a:off x="1705511" y="2691829"/>
            <a:ext cx="8989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Montserrat SemiBold" panose="00000700000000000000" pitchFamily="2" charset="0"/>
              </a:rPr>
              <a:t>Plataforma de intercâmbio de práticas que propõe um diálogo institucional explorando o uso de interfaces digitais e dos novos modos de interação em rede. </a:t>
            </a:r>
          </a:p>
          <a:p>
            <a:pPr algn="just"/>
            <a:endParaRPr lang="pt-BR" sz="2000" dirty="0">
              <a:solidFill>
                <a:srgbClr val="002060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Montserrat SemiBold" panose="00000700000000000000" pitchFamily="2" charset="0"/>
              </a:rPr>
              <a:t>Reunindo diferentes tipos de conteúdo, a plataforma tem o objetivo de promover o compartilhamento de práticas locais, possibilitando a circulação nacional de projetos entre os educadores da Rede Sesc de Educação.</a:t>
            </a:r>
          </a:p>
        </p:txBody>
      </p:sp>
    </p:spTree>
    <p:extLst>
      <p:ext uri="{BB962C8B-B14F-4D97-AF65-F5344CB8AC3E}">
        <p14:creationId xmlns:p14="http://schemas.microsoft.com/office/powerpoint/2010/main" val="41665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37"/>
    </mc:Choice>
    <mc:Fallback xmlns="">
      <p:transition spd="slow" advTm="56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homem, segurando, bola, jogador&#10;&#10;Descrição gerada automaticamente">
            <a:extLst>
              <a:ext uri="{FF2B5EF4-FFF2-40B4-BE49-F238E27FC236}">
                <a16:creationId xmlns:a16="http://schemas.microsoft.com/office/drawing/2014/main" id="{059FEB4D-FF36-23A0-1777-303BE9203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3822"/>
            <a:ext cx="12904341" cy="967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D47649-61F4-6569-1EF4-50F1897E5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548" y="224851"/>
            <a:ext cx="985200" cy="113175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932BF44-F11F-2023-EE1E-6A4BCF5F7D5C}"/>
              </a:ext>
            </a:extLst>
          </p:cNvPr>
          <p:cNvSpPr txBox="1"/>
          <p:nvPr/>
        </p:nvSpPr>
        <p:spPr>
          <a:xfrm>
            <a:off x="1068512" y="534256"/>
            <a:ext cx="4150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Montserrat SemiBold" pitchFamily="2" charset="77"/>
              </a:rPr>
              <a:t>O que muda com o Painel?</a:t>
            </a:r>
          </a:p>
          <a:p>
            <a:endParaRPr lang="pt-BR" sz="3200" dirty="0">
              <a:solidFill>
                <a:schemeClr val="bg1"/>
              </a:solidFill>
              <a:latin typeface="Montserrat SemiBold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itchFamily="2" charset="77"/>
              </a:rPr>
              <a:t>Novo fluxo de aprovação e curadoria de antigos projetos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5404712-57A6-3F0A-4309-3515043ADB8A}"/>
              </a:ext>
            </a:extLst>
          </p:cNvPr>
          <p:cNvSpPr txBox="1"/>
          <p:nvPr/>
        </p:nvSpPr>
        <p:spPr>
          <a:xfrm>
            <a:off x="1200364" y="4641633"/>
            <a:ext cx="42637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itchFamily="2" charset="77"/>
              </a:rPr>
              <a:t>Maior integração com toda Rede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40B3B0B-AB04-225D-AF0A-2F6C94B7D052}"/>
              </a:ext>
            </a:extLst>
          </p:cNvPr>
          <p:cNvSpPr txBox="1"/>
          <p:nvPr/>
        </p:nvSpPr>
        <p:spPr>
          <a:xfrm>
            <a:off x="1200364" y="3581400"/>
            <a:ext cx="4263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Montserrat SemiBold" pitchFamily="2" charset="77"/>
              </a:rPr>
              <a:t>Plataforma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476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37"/>
    </mc:Choice>
    <mc:Fallback xmlns="">
      <p:transition spd="slow" advTm="56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2393" y="2715354"/>
            <a:ext cx="6041423" cy="3577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22" lvl="1" indent="-215911" algn="just">
              <a:lnSpc>
                <a:spcPts val="2800"/>
              </a:lnSpc>
              <a:buFont typeface="Arial"/>
              <a:buChar char="•"/>
            </a:pP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Atualização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usuários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;</a:t>
            </a:r>
          </a:p>
          <a:p>
            <a:pPr marL="431822" lvl="1" indent="-215911" algn="just">
              <a:lnSpc>
                <a:spcPts val="2800"/>
              </a:lnSpc>
              <a:buFont typeface="Arial"/>
              <a:buChar char="•"/>
            </a:pP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Suporte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aos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usuários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;</a:t>
            </a:r>
          </a:p>
          <a:p>
            <a:pPr marL="431822" lvl="1" indent="-215911" algn="just">
              <a:lnSpc>
                <a:spcPts val="2800"/>
              </a:lnSpc>
              <a:buFont typeface="Arial"/>
              <a:buChar char="•"/>
            </a:pP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Elaboração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campanhas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engajamento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;</a:t>
            </a:r>
          </a:p>
          <a:p>
            <a:pPr marL="431822" lvl="1" indent="-215911" algn="just">
              <a:lnSpc>
                <a:spcPts val="2800"/>
              </a:lnSpc>
              <a:buFont typeface="Arial"/>
              <a:buChar char="•"/>
            </a:pP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Identificação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e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implementação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melhorias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;</a:t>
            </a:r>
          </a:p>
          <a:p>
            <a:pPr marL="431822" lvl="1" indent="-215911" algn="just">
              <a:lnSpc>
                <a:spcPts val="2800"/>
              </a:lnSpc>
              <a:buFont typeface="Arial"/>
              <a:buChar char="•"/>
            </a:pP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Divulgação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de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melhores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práticas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e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reconhecimento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do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trabalho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dos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educadores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do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Sesc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(Newsletter,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Painel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Rede.S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Revista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Painel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Rede.S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e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divulgação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nas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mídias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sociais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do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Sesc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Montserrat Bold" panose="00000800000000000000" pitchFamily="2" charset="0"/>
              </a:rPr>
              <a:t>Brasil</a:t>
            </a:r>
            <a:r>
              <a:rPr lang="en-US" dirty="0">
                <a:solidFill>
                  <a:schemeClr val="tx2"/>
                </a:solidFill>
                <a:latin typeface="Montserrat Bold" panose="00000800000000000000" pitchFamily="2" charset="0"/>
              </a:rPr>
              <a:t>).</a:t>
            </a:r>
          </a:p>
          <a:p>
            <a:pPr algn="just">
              <a:lnSpc>
                <a:spcPts val="2800"/>
              </a:lnSpc>
            </a:pPr>
            <a:endParaRPr lang="en-US" sz="2000" dirty="0">
              <a:solidFill>
                <a:srgbClr val="2B4B82"/>
              </a:solidFill>
              <a:latin typeface="Josefin Sans Regula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16483" y="1918237"/>
            <a:ext cx="3993825" cy="24979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24863" y="5523218"/>
            <a:ext cx="2892480" cy="18091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12330" y="4416193"/>
            <a:ext cx="2192965" cy="137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80232" y="474781"/>
            <a:ext cx="2192965" cy="1371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5800" y="517525"/>
            <a:ext cx="7448478" cy="1729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56"/>
              </a:lnSpc>
              <a:spcBef>
                <a:spcPct val="0"/>
              </a:spcBef>
            </a:pPr>
            <a:r>
              <a:rPr lang="en-US" sz="4634" spc="-51" dirty="0" err="1">
                <a:solidFill>
                  <a:srgbClr val="7030A0"/>
                </a:solidFill>
                <a:latin typeface="Josefin Sans Bold"/>
              </a:rPr>
              <a:t>Comunicação</a:t>
            </a:r>
            <a:r>
              <a:rPr lang="en-US" sz="4634" spc="-51" dirty="0">
                <a:solidFill>
                  <a:srgbClr val="7030A0"/>
                </a:solidFill>
                <a:latin typeface="Josefin Sans Bold"/>
              </a:rPr>
              <a:t>:</a:t>
            </a:r>
          </a:p>
          <a:p>
            <a:pPr>
              <a:lnSpc>
                <a:spcPts val="4356"/>
              </a:lnSpc>
              <a:spcBef>
                <a:spcPct val="0"/>
              </a:spcBef>
            </a:pPr>
            <a:r>
              <a:rPr lang="en-US" sz="4634" spc="-51" dirty="0" err="1">
                <a:solidFill>
                  <a:srgbClr val="7030A0"/>
                </a:solidFill>
                <a:latin typeface="Josefin Sans Bold"/>
              </a:rPr>
              <a:t>acompanhamento</a:t>
            </a:r>
            <a:r>
              <a:rPr lang="en-US" sz="4634" spc="-51" dirty="0">
                <a:solidFill>
                  <a:srgbClr val="7030A0"/>
                </a:solidFill>
                <a:latin typeface="Josefin Sans Bold"/>
              </a:rPr>
              <a:t> e </a:t>
            </a:r>
            <a:r>
              <a:rPr lang="en-US" sz="4634" spc="-51" dirty="0" err="1">
                <a:solidFill>
                  <a:srgbClr val="7030A0"/>
                </a:solidFill>
                <a:latin typeface="Josefin Sans Bold"/>
              </a:rPr>
              <a:t>estratégias</a:t>
            </a:r>
            <a:endParaRPr lang="en-US" sz="4634" spc="-51" dirty="0">
              <a:solidFill>
                <a:srgbClr val="7030A0"/>
              </a:solidFill>
              <a:latin typeface="Josefin San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85800" y="517525"/>
            <a:ext cx="7448478" cy="116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56"/>
              </a:lnSpc>
              <a:spcBef>
                <a:spcPct val="0"/>
              </a:spcBef>
            </a:pPr>
            <a:r>
              <a:rPr lang="en-US" sz="4634" spc="-51" dirty="0" err="1">
                <a:solidFill>
                  <a:srgbClr val="7030A0"/>
                </a:solidFill>
                <a:latin typeface="Josefin Sans Bold"/>
              </a:rPr>
              <a:t>Divulgação</a:t>
            </a:r>
            <a:r>
              <a:rPr lang="en-US" sz="4634" spc="-51" dirty="0">
                <a:solidFill>
                  <a:srgbClr val="7030A0"/>
                </a:solidFill>
                <a:latin typeface="Josefin Sans Bold"/>
              </a:rPr>
              <a:t> de </a:t>
            </a:r>
            <a:r>
              <a:rPr lang="en-US" sz="4634" spc="-51" dirty="0" err="1">
                <a:solidFill>
                  <a:srgbClr val="7030A0"/>
                </a:solidFill>
                <a:latin typeface="Josefin Sans Bold"/>
              </a:rPr>
              <a:t>melhores</a:t>
            </a:r>
            <a:r>
              <a:rPr lang="en-US" sz="4634" spc="-51" dirty="0">
                <a:solidFill>
                  <a:srgbClr val="7030A0"/>
                </a:solidFill>
                <a:latin typeface="Josefin Sans Bold"/>
              </a:rPr>
              <a:t> </a:t>
            </a:r>
            <a:r>
              <a:rPr lang="en-US" sz="4634" spc="-51" dirty="0" err="1">
                <a:solidFill>
                  <a:srgbClr val="7030A0"/>
                </a:solidFill>
                <a:latin typeface="Josefin Sans Bold"/>
              </a:rPr>
              <a:t>práticas</a:t>
            </a:r>
            <a:r>
              <a:rPr lang="en-US" sz="4634" spc="-51" dirty="0">
                <a:solidFill>
                  <a:srgbClr val="7030A0"/>
                </a:solidFill>
                <a:latin typeface="Josefin Sans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800" y="2229492"/>
            <a:ext cx="7879167" cy="300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Divulgação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das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práticas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de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destaque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por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e-mail (ferramenta de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mailmarketing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) 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Nna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Comunidade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no WhatsApp da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plataforma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.</a:t>
            </a:r>
          </a:p>
          <a:p>
            <a:pPr algn="just">
              <a:lnSpc>
                <a:spcPts val="2333"/>
              </a:lnSpc>
            </a:pP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Esse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processo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envolve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as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etapas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de:</a:t>
            </a:r>
          </a:p>
          <a:p>
            <a:pPr marL="359851" lvl="1" indent="-179926" algn="just">
              <a:lnSpc>
                <a:spcPts val="2333"/>
              </a:lnSpc>
              <a:buFont typeface="Arial"/>
              <a:buChar char="•"/>
            </a:pP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Seleção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de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práticas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; </a:t>
            </a:r>
          </a:p>
          <a:p>
            <a:pPr marL="359851" lvl="1" indent="-179926" algn="just">
              <a:lnSpc>
                <a:spcPts val="2333"/>
              </a:lnSpc>
              <a:buFont typeface="Arial"/>
              <a:buChar char="•"/>
            </a:pP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Validação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com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os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núcleos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;</a:t>
            </a:r>
          </a:p>
          <a:p>
            <a:pPr marL="359851" lvl="1" indent="-179926" algn="just">
              <a:lnSpc>
                <a:spcPts val="2333"/>
              </a:lnSpc>
              <a:buFont typeface="Arial"/>
              <a:buChar char="•"/>
            </a:pP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Elaboração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de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texto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preparo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de imagens;</a:t>
            </a:r>
          </a:p>
          <a:p>
            <a:pPr marL="359851" lvl="1" indent="-179926" algn="just">
              <a:lnSpc>
                <a:spcPts val="2333"/>
              </a:lnSpc>
              <a:buFont typeface="Arial"/>
              <a:buChar char="•"/>
            </a:pP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Alteração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de banner de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destaques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da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plataforma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;</a:t>
            </a:r>
          </a:p>
          <a:p>
            <a:pPr algn="just">
              <a:lnSpc>
                <a:spcPts val="2333"/>
              </a:lnSpc>
            </a:pPr>
            <a:endParaRPr lang="en-US" sz="1666" dirty="0">
              <a:solidFill>
                <a:schemeClr val="tx2"/>
              </a:solidFill>
              <a:latin typeface="Montserrat Bold" panose="00000800000000000000" pitchFamily="2" charset="0"/>
            </a:endParaRPr>
          </a:p>
          <a:p>
            <a:pPr algn="just">
              <a:lnSpc>
                <a:spcPts val="2333"/>
              </a:lnSpc>
            </a:pP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Seleção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Divulgação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de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eventos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formações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,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externos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internos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, da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área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 de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educação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82532E-F6BE-82FC-4F47-B60969BD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935" y="0"/>
            <a:ext cx="24580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7228" t="15883" r="9929" b="20558"/>
          <a:stretch>
            <a:fillRect/>
          </a:stretch>
        </p:blipFill>
        <p:spPr>
          <a:xfrm>
            <a:off x="8270558" y="837052"/>
            <a:ext cx="3921441" cy="1692353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8668" t="15981" r="7384" b="20252"/>
          <a:stretch>
            <a:fillRect/>
          </a:stretch>
        </p:blipFill>
        <p:spPr>
          <a:xfrm>
            <a:off x="8270559" y="3459442"/>
            <a:ext cx="3921441" cy="167553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5799" y="3127079"/>
            <a:ext cx="7204753" cy="1170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33"/>
              </a:lnSpc>
            </a:pP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Evento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que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abre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inscrição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para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educadores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submeterem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práticas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publicadas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na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Plataforma para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seleção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e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apresentação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dos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trabalhos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,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dando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visibilidade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à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Educação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do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Sesc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,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suas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escolas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e à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atuação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dos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Departamentos</a:t>
            </a:r>
            <a:r>
              <a:rPr lang="en-US" sz="1666" dirty="0">
                <a:solidFill>
                  <a:schemeClr val="tx2"/>
                </a:solidFill>
                <a:latin typeface="Montserrat Bold" panose="00000800000000000000" pitchFamily="2" charset="0"/>
              </a:rPr>
              <a:t> </a:t>
            </a:r>
            <a:r>
              <a:rPr lang="en-US" sz="1666" dirty="0" err="1">
                <a:solidFill>
                  <a:schemeClr val="tx2"/>
                </a:solidFill>
                <a:latin typeface="Montserrat Bold" panose="00000800000000000000" pitchFamily="2" charset="0"/>
              </a:rPr>
              <a:t>Regionais</a:t>
            </a:r>
            <a:r>
              <a:rPr lang="en-US" sz="1666" dirty="0">
                <a:solidFill>
                  <a:srgbClr val="2B4B82"/>
                </a:solidFill>
                <a:latin typeface="Josefin Sans Regular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517525"/>
            <a:ext cx="7448478" cy="116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56"/>
              </a:lnSpc>
              <a:spcBef>
                <a:spcPct val="0"/>
              </a:spcBef>
            </a:pPr>
            <a:r>
              <a:rPr lang="en-US" sz="4634" spc="-51" dirty="0" err="1">
                <a:solidFill>
                  <a:srgbClr val="7030A0"/>
                </a:solidFill>
                <a:latin typeface="Josefin Sans Bold"/>
              </a:rPr>
              <a:t>Divulgação</a:t>
            </a:r>
            <a:r>
              <a:rPr lang="en-US" sz="4634" spc="-51" dirty="0">
                <a:solidFill>
                  <a:srgbClr val="7030A0"/>
                </a:solidFill>
                <a:latin typeface="Josefin Sans Bold"/>
              </a:rPr>
              <a:t> de </a:t>
            </a:r>
            <a:r>
              <a:rPr lang="en-US" sz="4634" spc="-51" dirty="0" err="1">
                <a:solidFill>
                  <a:srgbClr val="7030A0"/>
                </a:solidFill>
                <a:latin typeface="Josefin Sans Bold"/>
              </a:rPr>
              <a:t>melhores</a:t>
            </a:r>
            <a:r>
              <a:rPr lang="en-US" sz="4634" spc="-51" dirty="0">
                <a:solidFill>
                  <a:srgbClr val="7030A0"/>
                </a:solidFill>
                <a:latin typeface="Josefin Sans Bold"/>
              </a:rPr>
              <a:t> </a:t>
            </a:r>
            <a:r>
              <a:rPr lang="en-US" sz="4634" spc="-51" dirty="0" err="1">
                <a:solidFill>
                  <a:srgbClr val="7030A0"/>
                </a:solidFill>
                <a:latin typeface="Josefin Sans Bold"/>
              </a:rPr>
              <a:t>práticas</a:t>
            </a:r>
            <a:r>
              <a:rPr lang="en-US" sz="4634" spc="-51" dirty="0">
                <a:solidFill>
                  <a:srgbClr val="7030A0"/>
                </a:solidFill>
                <a:latin typeface="Josefin Sans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2004251"/>
            <a:ext cx="6020554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333" dirty="0" err="1">
                <a:solidFill>
                  <a:srgbClr val="7030A0"/>
                </a:solidFill>
                <a:latin typeface="Josefin Sans Bold"/>
              </a:rPr>
              <a:t>Evento</a:t>
            </a:r>
            <a:r>
              <a:rPr lang="en-US" sz="2333" dirty="0">
                <a:solidFill>
                  <a:srgbClr val="7030A0"/>
                </a:solidFill>
                <a:latin typeface="Josefin Sans Bold"/>
              </a:rPr>
              <a:t> para </a:t>
            </a:r>
            <a:r>
              <a:rPr lang="en-US" sz="2333" dirty="0" err="1">
                <a:solidFill>
                  <a:srgbClr val="7030A0"/>
                </a:solidFill>
                <a:latin typeface="Josefin Sans Bold"/>
              </a:rPr>
              <a:t>Intercâmbio</a:t>
            </a:r>
            <a:r>
              <a:rPr lang="en-US" sz="2333" dirty="0">
                <a:solidFill>
                  <a:srgbClr val="7030A0"/>
                </a:solidFill>
                <a:latin typeface="Josefin Sans Bold"/>
              </a:rPr>
              <a:t> de </a:t>
            </a:r>
            <a:r>
              <a:rPr lang="en-US" sz="2333" dirty="0" err="1">
                <a:solidFill>
                  <a:srgbClr val="7030A0"/>
                </a:solidFill>
                <a:latin typeface="Josefin Sans Bold"/>
              </a:rPr>
              <a:t>Práticas</a:t>
            </a:r>
            <a:r>
              <a:rPr lang="en-US" sz="2333" dirty="0">
                <a:solidFill>
                  <a:srgbClr val="7030A0"/>
                </a:solidFill>
                <a:latin typeface="Josefin Sans Bold"/>
              </a:rPr>
              <a:t> e </a:t>
            </a:r>
            <a:r>
              <a:rPr lang="en-US" sz="2333" dirty="0" err="1">
                <a:solidFill>
                  <a:srgbClr val="7030A0"/>
                </a:solidFill>
                <a:latin typeface="Josefin Sans Bold"/>
              </a:rPr>
              <a:t>Publicação</a:t>
            </a:r>
            <a:endParaRPr lang="en-US" sz="2333" dirty="0">
              <a:solidFill>
                <a:srgbClr val="7030A0"/>
              </a:solidFill>
              <a:latin typeface="Josefi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CD15C-8258-93D5-FB48-5832BFA024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F279BB-F4C8-E289-95CB-88AA1F005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951" y="6092926"/>
            <a:ext cx="1390338" cy="42779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CCA4E62-BB71-A0D8-E5E9-7695DE6342E2}"/>
              </a:ext>
            </a:extLst>
          </p:cNvPr>
          <p:cNvSpPr txBox="1"/>
          <p:nvPr/>
        </p:nvSpPr>
        <p:spPr>
          <a:xfrm>
            <a:off x="5223540" y="691973"/>
            <a:ext cx="63306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75000"/>
                  </a:schemeClr>
                </a:solidFill>
                <a:latin typeface="Montserrat Black" pitchFamily="2" charset="77"/>
              </a:rPr>
              <a:t>O seu desafio?</a:t>
            </a:r>
          </a:p>
          <a:p>
            <a:endParaRPr lang="pt-BR" sz="3200" b="1" dirty="0">
              <a:solidFill>
                <a:schemeClr val="accent1">
                  <a:lumMod val="75000"/>
                </a:schemeClr>
              </a:solidFill>
              <a:latin typeface="Montserrat Black" pitchFamily="2" charset="77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1D6C064-D50B-CA60-05A4-8D7D94457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12" y="223805"/>
            <a:ext cx="5696911" cy="830501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9081264-DC34-2CA8-B467-07BA2ED2D366}"/>
              </a:ext>
            </a:extLst>
          </p:cNvPr>
          <p:cNvSpPr txBox="1"/>
          <p:nvPr/>
        </p:nvSpPr>
        <p:spPr>
          <a:xfrm>
            <a:off x="5223540" y="2229492"/>
            <a:ext cx="609858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Montserrat Black" pitchFamily="2" charset="77"/>
              </a:rPr>
              <a:t>Publicar o projeto apresentado no evento na nova plataforma e ampliar o alcance de sua prática!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441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1BDB3B-F5C5-C00C-A4AA-61B7515D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EC61FE-BDEC-3CAD-532A-6F7CC8643A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15" t="8133" r="4937" b="756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FDD50F-D447-1EE5-0FA0-5C7CB5EED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89" y="-546757"/>
            <a:ext cx="5696911" cy="8305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C77CFE-B9A9-9170-3020-392FE13A3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786" y="1628879"/>
            <a:ext cx="3927059" cy="3927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D2444E-9379-9882-123C-920A49241ABC}"/>
              </a:ext>
            </a:extLst>
          </p:cNvPr>
          <p:cNvSpPr txBox="1"/>
          <p:nvPr/>
        </p:nvSpPr>
        <p:spPr>
          <a:xfrm>
            <a:off x="6591325" y="2552508"/>
            <a:ext cx="5457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Montserrat Black" pitchFamily="2" charset="77"/>
              </a:rPr>
              <a:t>Uma construção coletiva</a:t>
            </a:r>
            <a:endParaRPr lang="en-BR" sz="2800" b="1" dirty="0">
              <a:solidFill>
                <a:schemeClr val="accent1">
                  <a:lumMod val="75000"/>
                </a:schemeClr>
              </a:solidFill>
              <a:latin typeface="Montserrat Black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4A00F-E1B6-AC75-34BB-B8C28BF7AA3A}"/>
              </a:ext>
            </a:extLst>
          </p:cNvPr>
          <p:cNvSpPr txBox="1"/>
          <p:nvPr/>
        </p:nvSpPr>
        <p:spPr>
          <a:xfrm>
            <a:off x="6591325" y="3075728"/>
            <a:ext cx="5457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Montserrat SemiBold" pitchFamily="2" charset="77"/>
              </a:rPr>
              <a:t>Todos somos parte dessa rede!</a:t>
            </a:r>
            <a:endParaRPr lang="en-BR" sz="2000" b="1" dirty="0">
              <a:solidFill>
                <a:schemeClr val="accent1">
                  <a:lumMod val="75000"/>
                </a:schemeClr>
              </a:solidFill>
              <a:latin typeface="Montserrat SemiBold" pitchFamily="2" charset="77"/>
            </a:endParaRPr>
          </a:p>
        </p:txBody>
      </p:sp>
      <p:pic>
        <p:nvPicPr>
          <p:cNvPr id="5" name="Imagem 11">
            <a:extLst>
              <a:ext uri="{FF2B5EF4-FFF2-40B4-BE49-F238E27FC236}">
                <a16:creationId xmlns:a16="http://schemas.microsoft.com/office/drawing/2014/main" id="{26CA8063-4F11-D546-71F8-8997B1014E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3" t="26512" r="31583" b="32532"/>
          <a:stretch>
            <a:fillRect/>
          </a:stretch>
        </p:blipFill>
        <p:spPr bwMode="auto">
          <a:xfrm>
            <a:off x="11368088" y="6057900"/>
            <a:ext cx="6080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7970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1BDB3B-F5C5-C00C-A4AA-61B7515D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59B406-B7BD-85F6-F2BE-3E477CAD1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935" y="410729"/>
            <a:ext cx="947026" cy="7391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EC72F9-0410-B311-BA3C-42F0347D8185}"/>
              </a:ext>
            </a:extLst>
          </p:cNvPr>
          <p:cNvSpPr txBox="1"/>
          <p:nvPr/>
        </p:nvSpPr>
        <p:spPr>
          <a:xfrm>
            <a:off x="6143339" y="2951946"/>
            <a:ext cx="5457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Montserrat Black" pitchFamily="2" charset="77"/>
              </a:rPr>
              <a:t>Panorama da Educação do Sesc no Brasil</a:t>
            </a:r>
            <a:endParaRPr lang="en-BR" sz="2800" b="1" dirty="0">
              <a:solidFill>
                <a:schemeClr val="bg1"/>
              </a:solidFill>
              <a:latin typeface="Montserrat Black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3C12C2-4D6D-E65C-56E6-F1D125FEA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086" y="795447"/>
            <a:ext cx="4715354" cy="541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39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0BADCF-A236-480A-8487-0158C7658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110E96-303D-4EE4-13B5-CBBE683DE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680" y="2060461"/>
            <a:ext cx="2382635" cy="2737078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A852C40C-A160-C088-9AFD-C9FCFA1434F6}"/>
              </a:ext>
            </a:extLst>
          </p:cNvPr>
          <p:cNvSpPr txBox="1"/>
          <p:nvPr/>
        </p:nvSpPr>
        <p:spPr>
          <a:xfrm>
            <a:off x="4711121" y="4967662"/>
            <a:ext cx="276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rPr>
              <a:t>O futuro é agora!</a:t>
            </a:r>
            <a:endParaRPr lang="en-BR" sz="2000" i="1" dirty="0">
              <a:solidFill>
                <a:schemeClr val="bg2">
                  <a:lumMod val="50000"/>
                </a:schemeClr>
              </a:solidFill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7409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11">
            <a:extLst>
              <a:ext uri="{FF2B5EF4-FFF2-40B4-BE49-F238E27FC236}">
                <a16:creationId xmlns:a16="http://schemas.microsoft.com/office/drawing/2014/main" id="{F2C6F0B6-A934-4888-F3E7-44C032AAB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3" t="26512" r="31583" b="32532"/>
          <a:stretch>
            <a:fillRect/>
          </a:stretch>
        </p:blipFill>
        <p:spPr bwMode="auto">
          <a:xfrm>
            <a:off x="11368088" y="6057900"/>
            <a:ext cx="6080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99937FE5-0CE1-6318-58B9-B6D6AD8B9DAC}"/>
              </a:ext>
            </a:extLst>
          </p:cNvPr>
          <p:cNvGrpSpPr>
            <a:grpSpLocks/>
          </p:cNvGrpSpPr>
          <p:nvPr/>
        </p:nvGrpSpPr>
        <p:grpSpPr bwMode="auto">
          <a:xfrm>
            <a:off x="68251" y="193599"/>
            <a:ext cx="6446327" cy="6516120"/>
            <a:chOff x="1093" y="483"/>
            <a:chExt cx="3695" cy="337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B6A989A8-FC39-9749-9537-B3BF7DA4C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" y="1613"/>
              <a:ext cx="132" cy="149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</a:endParaRPr>
            </a:p>
          </p:txBody>
        </p:sp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DAC2835A-160A-9B25-DBEA-D041F8911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" y="483"/>
              <a:ext cx="569" cy="594"/>
            </a:xfrm>
            <a:custGeom>
              <a:avLst/>
              <a:gdLst>
                <a:gd name="T0" fmla="*/ 602272153 w 455"/>
                <a:gd name="T1" fmla="*/ 812098603 h 521"/>
                <a:gd name="T2" fmla="*/ 661319314 w 455"/>
                <a:gd name="T3" fmla="*/ 1224696352 h 521"/>
                <a:gd name="T4" fmla="*/ 657382572 w 455"/>
                <a:gd name="T5" fmla="*/ 1512861051 h 521"/>
                <a:gd name="T6" fmla="*/ 858140535 w 455"/>
                <a:gd name="T7" fmla="*/ 1706062240 h 521"/>
                <a:gd name="T8" fmla="*/ 988041112 w 455"/>
                <a:gd name="T9" fmla="*/ 1706062240 h 521"/>
                <a:gd name="T10" fmla="*/ 968359387 w 455"/>
                <a:gd name="T11" fmla="*/ 1571803296 h 521"/>
                <a:gd name="T12" fmla="*/ 1121880664 w 455"/>
                <a:gd name="T13" fmla="*/ 1463743117 h 521"/>
                <a:gd name="T14" fmla="*/ 1259654725 w 455"/>
                <a:gd name="T15" fmla="*/ 1568529129 h 521"/>
                <a:gd name="T16" fmla="*/ 1440730963 w 455"/>
                <a:gd name="T17" fmla="*/ 1273816096 h 521"/>
                <a:gd name="T18" fmla="*/ 1767452761 w 455"/>
                <a:gd name="T19" fmla="*/ 1273816096 h 521"/>
                <a:gd name="T20" fmla="*/ 1791071229 w 455"/>
                <a:gd name="T21" fmla="*/ 1051143785 h 521"/>
                <a:gd name="T22" fmla="*/ 1499776139 w 455"/>
                <a:gd name="T23" fmla="*/ 900511970 h 521"/>
                <a:gd name="T24" fmla="*/ 1507649623 w 455"/>
                <a:gd name="T25" fmla="*/ 753156359 h 521"/>
                <a:gd name="T26" fmla="*/ 1405302270 w 455"/>
                <a:gd name="T27" fmla="*/ 605798937 h 521"/>
                <a:gd name="T28" fmla="*/ 1531268090 w 455"/>
                <a:gd name="T29" fmla="*/ 297987313 h 521"/>
                <a:gd name="T30" fmla="*/ 1365938820 w 455"/>
                <a:gd name="T31" fmla="*/ 199749579 h 521"/>
                <a:gd name="T32" fmla="*/ 1377747061 w 455"/>
                <a:gd name="T33" fmla="*/ 22922796 h 521"/>
                <a:gd name="T34" fmla="*/ 1263591467 w 455"/>
                <a:gd name="T35" fmla="*/ 0 h 521"/>
                <a:gd name="T36" fmla="*/ 1157307372 w 455"/>
                <a:gd name="T37" fmla="*/ 199749579 h 521"/>
                <a:gd name="T38" fmla="*/ 917185710 w 455"/>
                <a:gd name="T39" fmla="*/ 314359958 h 521"/>
                <a:gd name="T40" fmla="*/ 681001039 w 455"/>
                <a:gd name="T41" fmla="*/ 297987313 h 521"/>
                <a:gd name="T42" fmla="*/ 586527170 w 455"/>
                <a:gd name="T43" fmla="*/ 412597636 h 521"/>
                <a:gd name="T44" fmla="*/ 401514066 w 455"/>
                <a:gd name="T45" fmla="*/ 304537457 h 521"/>
                <a:gd name="T46" fmla="*/ 307040197 w 455"/>
                <a:gd name="T47" fmla="*/ 392950824 h 521"/>
                <a:gd name="T48" fmla="*/ 149584349 w 455"/>
                <a:gd name="T49" fmla="*/ 229220701 h 521"/>
                <a:gd name="T50" fmla="*/ 0 w 455"/>
                <a:gd name="T51" fmla="*/ 265242024 h 521"/>
                <a:gd name="T52" fmla="*/ 212566266 w 455"/>
                <a:gd name="T53" fmla="*/ 415873612 h 521"/>
                <a:gd name="T54" fmla="*/ 188947799 w 455"/>
                <a:gd name="T55" fmla="*/ 523933904 h 521"/>
                <a:gd name="T56" fmla="*/ 247994960 w 455"/>
                <a:gd name="T57" fmla="*/ 697488281 h 521"/>
                <a:gd name="T58" fmla="*/ 421197776 w 455"/>
                <a:gd name="T59" fmla="*/ 746606215 h 521"/>
                <a:gd name="T60" fmla="*/ 602272153 w 455"/>
                <a:gd name="T61" fmla="*/ 812098603 h 52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55"/>
                <a:gd name="T94" fmla="*/ 0 h 521"/>
                <a:gd name="T95" fmla="*/ 455 w 455"/>
                <a:gd name="T96" fmla="*/ 521 h 52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55" h="521">
                  <a:moveTo>
                    <a:pt x="153" y="248"/>
                  </a:moveTo>
                  <a:lnTo>
                    <a:pt x="168" y="374"/>
                  </a:lnTo>
                  <a:lnTo>
                    <a:pt x="167" y="462"/>
                  </a:lnTo>
                  <a:lnTo>
                    <a:pt x="218" y="521"/>
                  </a:lnTo>
                  <a:lnTo>
                    <a:pt x="251" y="521"/>
                  </a:lnTo>
                  <a:lnTo>
                    <a:pt x="246" y="480"/>
                  </a:lnTo>
                  <a:lnTo>
                    <a:pt x="285" y="447"/>
                  </a:lnTo>
                  <a:lnTo>
                    <a:pt x="320" y="479"/>
                  </a:lnTo>
                  <a:lnTo>
                    <a:pt x="366" y="389"/>
                  </a:lnTo>
                  <a:lnTo>
                    <a:pt x="449" y="389"/>
                  </a:lnTo>
                  <a:lnTo>
                    <a:pt x="455" y="321"/>
                  </a:lnTo>
                  <a:lnTo>
                    <a:pt x="381" y="275"/>
                  </a:lnTo>
                  <a:lnTo>
                    <a:pt x="383" y="230"/>
                  </a:lnTo>
                  <a:lnTo>
                    <a:pt x="357" y="185"/>
                  </a:lnTo>
                  <a:lnTo>
                    <a:pt x="389" y="91"/>
                  </a:lnTo>
                  <a:lnTo>
                    <a:pt x="347" y="61"/>
                  </a:lnTo>
                  <a:lnTo>
                    <a:pt x="350" y="7"/>
                  </a:lnTo>
                  <a:lnTo>
                    <a:pt x="321" y="0"/>
                  </a:lnTo>
                  <a:lnTo>
                    <a:pt x="294" y="61"/>
                  </a:lnTo>
                  <a:lnTo>
                    <a:pt x="233" y="96"/>
                  </a:lnTo>
                  <a:lnTo>
                    <a:pt x="173" y="91"/>
                  </a:lnTo>
                  <a:lnTo>
                    <a:pt x="149" y="126"/>
                  </a:lnTo>
                  <a:lnTo>
                    <a:pt x="102" y="93"/>
                  </a:lnTo>
                  <a:lnTo>
                    <a:pt x="78" y="120"/>
                  </a:lnTo>
                  <a:lnTo>
                    <a:pt x="38" y="70"/>
                  </a:lnTo>
                  <a:lnTo>
                    <a:pt x="0" y="81"/>
                  </a:lnTo>
                  <a:lnTo>
                    <a:pt x="54" y="127"/>
                  </a:lnTo>
                  <a:lnTo>
                    <a:pt x="48" y="160"/>
                  </a:lnTo>
                  <a:lnTo>
                    <a:pt x="63" y="213"/>
                  </a:lnTo>
                  <a:lnTo>
                    <a:pt x="107" y="228"/>
                  </a:lnTo>
                  <a:lnTo>
                    <a:pt x="153" y="24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3CF90C77-E043-1A46-9F7E-2397DA167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194"/>
              <a:ext cx="1047" cy="766"/>
            </a:xfrm>
            <a:custGeom>
              <a:avLst/>
              <a:gdLst>
                <a:gd name="T0" fmla="*/ 157060685 w 839"/>
                <a:gd name="T1" fmla="*/ 1352507995 h 672"/>
                <a:gd name="T2" fmla="*/ 0 w 839"/>
                <a:gd name="T3" fmla="*/ 1450515997 h 672"/>
                <a:gd name="T4" fmla="*/ 39264676 w 839"/>
                <a:gd name="T5" fmla="*/ 1244699554 h 672"/>
                <a:gd name="T6" fmla="*/ 267003778 w 839"/>
                <a:gd name="T7" fmla="*/ 1048683549 h 672"/>
                <a:gd name="T8" fmla="*/ 730334821 w 839"/>
                <a:gd name="T9" fmla="*/ 993146524 h 672"/>
                <a:gd name="T10" fmla="*/ 977704164 w 839"/>
                <a:gd name="T11" fmla="*/ 1048683549 h 672"/>
                <a:gd name="T12" fmla="*/ 1052309248 w 839"/>
                <a:gd name="T13" fmla="*/ 911471758 h 672"/>
                <a:gd name="T14" fmla="*/ 977704164 w 839"/>
                <a:gd name="T15" fmla="*/ 751393707 h 672"/>
                <a:gd name="T16" fmla="*/ 1154399347 w 839"/>
                <a:gd name="T17" fmla="*/ 604381703 h 672"/>
                <a:gd name="T18" fmla="*/ 1142619949 w 839"/>
                <a:gd name="T19" fmla="*/ 509641116 h 672"/>
                <a:gd name="T20" fmla="*/ 1248636513 w 839"/>
                <a:gd name="T21" fmla="*/ 405098170 h 672"/>
                <a:gd name="T22" fmla="*/ 1154399347 w 839"/>
                <a:gd name="T23" fmla="*/ 307091975 h 672"/>
                <a:gd name="T24" fmla="*/ 1335018767 w 839"/>
                <a:gd name="T25" fmla="*/ 160079914 h 672"/>
                <a:gd name="T26" fmla="*/ 1688406655 w 839"/>
                <a:gd name="T27" fmla="*/ 160079914 h 672"/>
                <a:gd name="T28" fmla="*/ 1967189708 w 839"/>
                <a:gd name="T29" fmla="*/ 0 h 672"/>
                <a:gd name="T30" fmla="*/ 2147483647 w 839"/>
                <a:gd name="T31" fmla="*/ 160079914 h 672"/>
                <a:gd name="T32" fmla="*/ 2147483647 w 839"/>
                <a:gd name="T33" fmla="*/ 160079914 h 672"/>
                <a:gd name="T34" fmla="*/ 2147483647 w 839"/>
                <a:gd name="T35" fmla="*/ 307091975 h 672"/>
                <a:gd name="T36" fmla="*/ 2147483647 w 839"/>
                <a:gd name="T37" fmla="*/ 307091975 h 672"/>
                <a:gd name="T38" fmla="*/ 2147483647 w 839"/>
                <a:gd name="T39" fmla="*/ 457369587 h 672"/>
                <a:gd name="T40" fmla="*/ 2147483647 w 839"/>
                <a:gd name="T41" fmla="*/ 457369587 h 672"/>
                <a:gd name="T42" fmla="*/ 2147483647 w 839"/>
                <a:gd name="T43" fmla="*/ 604381703 h 672"/>
                <a:gd name="T44" fmla="*/ 2147483647 w 839"/>
                <a:gd name="T45" fmla="*/ 855934733 h 672"/>
                <a:gd name="T46" fmla="*/ 2147483647 w 839"/>
                <a:gd name="T47" fmla="*/ 1048683549 h 672"/>
                <a:gd name="T48" fmla="*/ 2147483647 w 839"/>
                <a:gd name="T49" fmla="*/ 1048683549 h 672"/>
                <a:gd name="T50" fmla="*/ 2147483647 w 839"/>
                <a:gd name="T51" fmla="*/ 1274100870 h 672"/>
                <a:gd name="T52" fmla="*/ 2147483647 w 839"/>
                <a:gd name="T53" fmla="*/ 1532188730 h 672"/>
                <a:gd name="T54" fmla="*/ 2147483647 w 839"/>
                <a:gd name="T55" fmla="*/ 1649797611 h 672"/>
                <a:gd name="T56" fmla="*/ 2147483647 w 839"/>
                <a:gd name="T57" fmla="*/ 1937287239 h 672"/>
                <a:gd name="T58" fmla="*/ 1876879007 w 839"/>
                <a:gd name="T59" fmla="*/ 2022227388 h 672"/>
                <a:gd name="T60" fmla="*/ 1425329467 w 839"/>
                <a:gd name="T61" fmla="*/ 2147483647 h 672"/>
                <a:gd name="T62" fmla="*/ 1272195310 w 839"/>
                <a:gd name="T63" fmla="*/ 2090834074 h 672"/>
                <a:gd name="T64" fmla="*/ 1264342378 w 839"/>
                <a:gd name="T65" fmla="*/ 1852348446 h 672"/>
                <a:gd name="T66" fmla="*/ 1146546415 w 839"/>
                <a:gd name="T67" fmla="*/ 1764140883 h 672"/>
                <a:gd name="T68" fmla="*/ 1048382782 w 839"/>
                <a:gd name="T69" fmla="*/ 1414579850 h 672"/>
                <a:gd name="T70" fmla="*/ 663582917 w 839"/>
                <a:gd name="T71" fmla="*/ 1404777604 h 672"/>
                <a:gd name="T72" fmla="*/ 534007556 w 839"/>
                <a:gd name="T73" fmla="*/ 1401511996 h 672"/>
                <a:gd name="T74" fmla="*/ 439770266 w 839"/>
                <a:gd name="T75" fmla="*/ 1460316436 h 672"/>
                <a:gd name="T76" fmla="*/ 365167411 w 839"/>
                <a:gd name="T77" fmla="*/ 1385176727 h 672"/>
                <a:gd name="T78" fmla="*/ 157060685 w 839"/>
                <a:gd name="T79" fmla="*/ 1352507995 h 67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39"/>
                <a:gd name="T121" fmla="*/ 0 h 672"/>
                <a:gd name="T122" fmla="*/ 839 w 839"/>
                <a:gd name="T123" fmla="*/ 672 h 67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39" h="672">
                  <a:moveTo>
                    <a:pt x="40" y="414"/>
                  </a:moveTo>
                  <a:lnTo>
                    <a:pt x="0" y="444"/>
                  </a:lnTo>
                  <a:lnTo>
                    <a:pt x="10" y="381"/>
                  </a:lnTo>
                  <a:lnTo>
                    <a:pt x="68" y="321"/>
                  </a:lnTo>
                  <a:lnTo>
                    <a:pt x="186" y="304"/>
                  </a:lnTo>
                  <a:lnTo>
                    <a:pt x="249" y="321"/>
                  </a:lnTo>
                  <a:lnTo>
                    <a:pt x="268" y="279"/>
                  </a:lnTo>
                  <a:lnTo>
                    <a:pt x="249" y="230"/>
                  </a:lnTo>
                  <a:lnTo>
                    <a:pt x="294" y="185"/>
                  </a:lnTo>
                  <a:lnTo>
                    <a:pt x="291" y="156"/>
                  </a:lnTo>
                  <a:lnTo>
                    <a:pt x="318" y="124"/>
                  </a:lnTo>
                  <a:lnTo>
                    <a:pt x="294" y="94"/>
                  </a:lnTo>
                  <a:lnTo>
                    <a:pt x="340" y="49"/>
                  </a:lnTo>
                  <a:lnTo>
                    <a:pt x="430" y="49"/>
                  </a:lnTo>
                  <a:lnTo>
                    <a:pt x="501" y="0"/>
                  </a:lnTo>
                  <a:lnTo>
                    <a:pt x="567" y="49"/>
                  </a:lnTo>
                  <a:lnTo>
                    <a:pt x="612" y="49"/>
                  </a:lnTo>
                  <a:lnTo>
                    <a:pt x="657" y="94"/>
                  </a:lnTo>
                  <a:lnTo>
                    <a:pt x="703" y="94"/>
                  </a:lnTo>
                  <a:lnTo>
                    <a:pt x="748" y="140"/>
                  </a:lnTo>
                  <a:lnTo>
                    <a:pt x="793" y="140"/>
                  </a:lnTo>
                  <a:lnTo>
                    <a:pt x="839" y="185"/>
                  </a:lnTo>
                  <a:lnTo>
                    <a:pt x="772" y="262"/>
                  </a:lnTo>
                  <a:lnTo>
                    <a:pt x="793" y="321"/>
                  </a:lnTo>
                  <a:lnTo>
                    <a:pt x="748" y="321"/>
                  </a:lnTo>
                  <a:lnTo>
                    <a:pt x="726" y="390"/>
                  </a:lnTo>
                  <a:lnTo>
                    <a:pt x="714" y="469"/>
                  </a:lnTo>
                  <a:lnTo>
                    <a:pt x="663" y="505"/>
                  </a:lnTo>
                  <a:lnTo>
                    <a:pt x="612" y="593"/>
                  </a:lnTo>
                  <a:lnTo>
                    <a:pt x="478" y="619"/>
                  </a:lnTo>
                  <a:lnTo>
                    <a:pt x="363" y="672"/>
                  </a:lnTo>
                  <a:lnTo>
                    <a:pt x="324" y="640"/>
                  </a:lnTo>
                  <a:lnTo>
                    <a:pt x="322" y="567"/>
                  </a:lnTo>
                  <a:lnTo>
                    <a:pt x="292" y="540"/>
                  </a:lnTo>
                  <a:lnTo>
                    <a:pt x="267" y="433"/>
                  </a:lnTo>
                  <a:lnTo>
                    <a:pt x="169" y="430"/>
                  </a:lnTo>
                  <a:lnTo>
                    <a:pt x="136" y="429"/>
                  </a:lnTo>
                  <a:lnTo>
                    <a:pt x="112" y="447"/>
                  </a:lnTo>
                  <a:lnTo>
                    <a:pt x="93" y="424"/>
                  </a:lnTo>
                  <a:lnTo>
                    <a:pt x="40" y="41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550AD827-499C-F474-91F4-808B2C9E0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649"/>
              <a:ext cx="784" cy="475"/>
            </a:xfrm>
            <a:custGeom>
              <a:avLst/>
              <a:gdLst>
                <a:gd name="T0" fmla="*/ 532035773 w 627"/>
                <a:gd name="T1" fmla="*/ 98028060 h 417"/>
                <a:gd name="T2" fmla="*/ 409864411 w 627"/>
                <a:gd name="T3" fmla="*/ 192788518 h 417"/>
                <a:gd name="T4" fmla="*/ 271928246 w 627"/>
                <a:gd name="T5" fmla="*/ 434589243 h 417"/>
                <a:gd name="T6" fmla="*/ 173404336 w 627"/>
                <a:gd name="T7" fmla="*/ 565293398 h 417"/>
                <a:gd name="T8" fmla="*/ 0 w 627"/>
                <a:gd name="T9" fmla="*/ 673124233 h 417"/>
                <a:gd name="T10" fmla="*/ 248282778 w 627"/>
                <a:gd name="T11" fmla="*/ 722136440 h 417"/>
                <a:gd name="T12" fmla="*/ 437450056 w 627"/>
                <a:gd name="T13" fmla="*/ 695995632 h 417"/>
                <a:gd name="T14" fmla="*/ 579326585 w 627"/>
                <a:gd name="T15" fmla="*/ 774418057 h 417"/>
                <a:gd name="T16" fmla="*/ 886724800 w 627"/>
                <a:gd name="T17" fmla="*/ 839770078 h 417"/>
                <a:gd name="T18" fmla="*/ 953722763 w 627"/>
                <a:gd name="T19" fmla="*/ 1006417957 h 417"/>
                <a:gd name="T20" fmla="*/ 985250633 w 627"/>
                <a:gd name="T21" fmla="*/ 1176331403 h 417"/>
                <a:gd name="T22" fmla="*/ 1095597431 w 627"/>
                <a:gd name="T23" fmla="*/ 1261289030 h 417"/>
                <a:gd name="T24" fmla="*/ 1202005727 w 627"/>
                <a:gd name="T25" fmla="*/ 1251486227 h 417"/>
                <a:gd name="T26" fmla="*/ 1324176965 w 627"/>
                <a:gd name="T27" fmla="*/ 1362584662 h 417"/>
                <a:gd name="T28" fmla="*/ 1509403942 w 627"/>
                <a:gd name="T29" fmla="*/ 1241683424 h 417"/>
                <a:gd name="T30" fmla="*/ 1651278362 w 627"/>
                <a:gd name="T31" fmla="*/ 1215542615 h 417"/>
                <a:gd name="T32" fmla="*/ 1856210506 w 627"/>
                <a:gd name="T33" fmla="*/ 1075037579 h 417"/>
                <a:gd name="T34" fmla="*/ 2057202410 w 627"/>
                <a:gd name="T35" fmla="*/ 1026023563 h 417"/>
                <a:gd name="T36" fmla="*/ 2147483647 w 627"/>
                <a:gd name="T37" fmla="*/ 878981290 h 417"/>
                <a:gd name="T38" fmla="*/ 2147483647 w 627"/>
                <a:gd name="T39" fmla="*/ 784220860 h 417"/>
                <a:gd name="T40" fmla="*/ 2147483647 w 627"/>
                <a:gd name="T41" fmla="*/ 715601238 h 417"/>
                <a:gd name="T42" fmla="*/ 1962616817 w 627"/>
                <a:gd name="T43" fmla="*/ 849572881 h 417"/>
                <a:gd name="T44" fmla="*/ 1804977470 w 627"/>
                <a:gd name="T45" fmla="*/ 741742046 h 417"/>
                <a:gd name="T46" fmla="*/ 1816800173 w 627"/>
                <a:gd name="T47" fmla="*/ 496673776 h 417"/>
                <a:gd name="T48" fmla="*/ 1702511398 w 627"/>
                <a:gd name="T49" fmla="*/ 418251238 h 417"/>
                <a:gd name="T50" fmla="*/ 1592164848 w 627"/>
                <a:gd name="T51" fmla="*/ 58816833 h 417"/>
                <a:gd name="T52" fmla="*/ 1083774728 w 627"/>
                <a:gd name="T53" fmla="*/ 39211227 h 417"/>
                <a:gd name="T54" fmla="*/ 989190872 w 627"/>
                <a:gd name="T55" fmla="*/ 104563262 h 417"/>
                <a:gd name="T56" fmla="*/ 894607264 w 627"/>
                <a:gd name="T57" fmla="*/ 29408416 h 417"/>
                <a:gd name="T58" fmla="*/ 705438062 w 627"/>
                <a:gd name="T59" fmla="*/ 0 h 417"/>
                <a:gd name="T60" fmla="*/ 532035773 w 627"/>
                <a:gd name="T61" fmla="*/ 98028060 h 41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27"/>
                <a:gd name="T94" fmla="*/ 0 h 417"/>
                <a:gd name="T95" fmla="*/ 627 w 627"/>
                <a:gd name="T96" fmla="*/ 417 h 41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27" h="417">
                  <a:moveTo>
                    <a:pt x="135" y="30"/>
                  </a:moveTo>
                  <a:lnTo>
                    <a:pt x="104" y="59"/>
                  </a:lnTo>
                  <a:lnTo>
                    <a:pt x="69" y="133"/>
                  </a:lnTo>
                  <a:lnTo>
                    <a:pt x="44" y="173"/>
                  </a:lnTo>
                  <a:lnTo>
                    <a:pt x="0" y="206"/>
                  </a:lnTo>
                  <a:lnTo>
                    <a:pt x="63" y="221"/>
                  </a:lnTo>
                  <a:lnTo>
                    <a:pt x="111" y="213"/>
                  </a:lnTo>
                  <a:lnTo>
                    <a:pt x="147" y="237"/>
                  </a:lnTo>
                  <a:lnTo>
                    <a:pt x="225" y="257"/>
                  </a:lnTo>
                  <a:lnTo>
                    <a:pt x="242" y="308"/>
                  </a:lnTo>
                  <a:lnTo>
                    <a:pt x="250" y="360"/>
                  </a:lnTo>
                  <a:lnTo>
                    <a:pt x="278" y="386"/>
                  </a:lnTo>
                  <a:lnTo>
                    <a:pt x="305" y="383"/>
                  </a:lnTo>
                  <a:lnTo>
                    <a:pt x="336" y="417"/>
                  </a:lnTo>
                  <a:lnTo>
                    <a:pt x="383" y="380"/>
                  </a:lnTo>
                  <a:lnTo>
                    <a:pt x="419" y="372"/>
                  </a:lnTo>
                  <a:lnTo>
                    <a:pt x="471" y="329"/>
                  </a:lnTo>
                  <a:lnTo>
                    <a:pt x="522" y="314"/>
                  </a:lnTo>
                  <a:lnTo>
                    <a:pt x="613" y="269"/>
                  </a:lnTo>
                  <a:lnTo>
                    <a:pt x="627" y="240"/>
                  </a:lnTo>
                  <a:lnTo>
                    <a:pt x="588" y="219"/>
                  </a:lnTo>
                  <a:lnTo>
                    <a:pt x="498" y="260"/>
                  </a:lnTo>
                  <a:lnTo>
                    <a:pt x="458" y="227"/>
                  </a:lnTo>
                  <a:lnTo>
                    <a:pt x="461" y="152"/>
                  </a:lnTo>
                  <a:lnTo>
                    <a:pt x="432" y="128"/>
                  </a:lnTo>
                  <a:lnTo>
                    <a:pt x="404" y="18"/>
                  </a:lnTo>
                  <a:lnTo>
                    <a:pt x="275" y="12"/>
                  </a:lnTo>
                  <a:lnTo>
                    <a:pt x="251" y="32"/>
                  </a:lnTo>
                  <a:lnTo>
                    <a:pt x="227" y="9"/>
                  </a:lnTo>
                  <a:lnTo>
                    <a:pt x="179" y="0"/>
                  </a:lnTo>
                  <a:lnTo>
                    <a:pt x="135" y="3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F5512E5-F880-4E5A-11DF-1BA59EEE2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" y="2795"/>
              <a:ext cx="337" cy="189"/>
            </a:xfrm>
            <a:custGeom>
              <a:avLst/>
              <a:gdLst>
                <a:gd name="T0" fmla="*/ 776509750 w 270"/>
                <a:gd name="T1" fmla="*/ 0 h 168"/>
                <a:gd name="T2" fmla="*/ 835334516 w 270"/>
                <a:gd name="T3" fmla="*/ 111932021 h 168"/>
                <a:gd name="T4" fmla="*/ 952988011 w 270"/>
                <a:gd name="T5" fmla="*/ 105534784 h 168"/>
                <a:gd name="T6" fmla="*/ 1058876009 w 270"/>
                <a:gd name="T7" fmla="*/ 134317018 h 168"/>
                <a:gd name="T8" fmla="*/ 1007893504 w 270"/>
                <a:gd name="T9" fmla="*/ 201475500 h 168"/>
                <a:gd name="T10" fmla="*/ 1023580505 w 270"/>
                <a:gd name="T11" fmla="*/ 307012098 h 168"/>
                <a:gd name="T12" fmla="*/ 760822749 w 270"/>
                <a:gd name="T13" fmla="*/ 409348236 h 168"/>
                <a:gd name="T14" fmla="*/ 670622000 w 270"/>
                <a:gd name="T15" fmla="*/ 514883104 h 168"/>
                <a:gd name="T16" fmla="*/ 443159377 w 270"/>
                <a:gd name="T17" fmla="*/ 505289035 h 168"/>
                <a:gd name="T18" fmla="*/ 337271628 w 270"/>
                <a:gd name="T19" fmla="*/ 537269859 h 168"/>
                <a:gd name="T20" fmla="*/ 219618070 w 270"/>
                <a:gd name="T21" fmla="*/ 508487653 h 168"/>
                <a:gd name="T22" fmla="*/ 90200780 w 270"/>
                <a:gd name="T23" fmla="*/ 514883104 h 168"/>
                <a:gd name="T24" fmla="*/ 149027558 w 270"/>
                <a:gd name="T25" fmla="*/ 418942304 h 168"/>
                <a:gd name="T26" fmla="*/ 0 w 270"/>
                <a:gd name="T27" fmla="*/ 345388373 h 168"/>
                <a:gd name="T28" fmla="*/ 113730290 w 270"/>
                <a:gd name="T29" fmla="*/ 303813479 h 168"/>
                <a:gd name="T30" fmla="*/ 631403508 w 270"/>
                <a:gd name="T31" fmla="*/ 217466805 h 168"/>
                <a:gd name="T32" fmla="*/ 776509750 w 270"/>
                <a:gd name="T33" fmla="*/ 0 h 1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0"/>
                <a:gd name="T52" fmla="*/ 0 h 168"/>
                <a:gd name="T53" fmla="*/ 270 w 270"/>
                <a:gd name="T54" fmla="*/ 168 h 1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0" h="168">
                  <a:moveTo>
                    <a:pt x="198" y="0"/>
                  </a:moveTo>
                  <a:lnTo>
                    <a:pt x="213" y="35"/>
                  </a:lnTo>
                  <a:lnTo>
                    <a:pt x="243" y="33"/>
                  </a:lnTo>
                  <a:lnTo>
                    <a:pt x="270" y="42"/>
                  </a:lnTo>
                  <a:lnTo>
                    <a:pt x="257" y="63"/>
                  </a:lnTo>
                  <a:lnTo>
                    <a:pt x="261" y="96"/>
                  </a:lnTo>
                  <a:lnTo>
                    <a:pt x="194" y="128"/>
                  </a:lnTo>
                  <a:lnTo>
                    <a:pt x="171" y="161"/>
                  </a:lnTo>
                  <a:lnTo>
                    <a:pt x="113" y="158"/>
                  </a:lnTo>
                  <a:lnTo>
                    <a:pt x="86" y="168"/>
                  </a:lnTo>
                  <a:lnTo>
                    <a:pt x="56" y="159"/>
                  </a:lnTo>
                  <a:lnTo>
                    <a:pt x="23" y="161"/>
                  </a:lnTo>
                  <a:lnTo>
                    <a:pt x="38" y="131"/>
                  </a:lnTo>
                  <a:lnTo>
                    <a:pt x="0" y="108"/>
                  </a:lnTo>
                  <a:lnTo>
                    <a:pt x="29" y="95"/>
                  </a:lnTo>
                  <a:lnTo>
                    <a:pt x="161" y="68"/>
                  </a:lnTo>
                  <a:lnTo>
                    <a:pt x="198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312442DA-EB37-6776-C8A8-B80E3BF5F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9" y="2561"/>
              <a:ext cx="230" cy="277"/>
            </a:xfrm>
            <a:custGeom>
              <a:avLst/>
              <a:gdLst>
                <a:gd name="T0" fmla="*/ 542700834 w 184"/>
                <a:gd name="T1" fmla="*/ 0 h 244"/>
                <a:gd name="T2" fmla="*/ 696071142 w 184"/>
                <a:gd name="T3" fmla="*/ 42366140 h 244"/>
                <a:gd name="T4" fmla="*/ 723600367 w 184"/>
                <a:gd name="T5" fmla="*/ 146650507 h 244"/>
                <a:gd name="T6" fmla="*/ 684274037 w 184"/>
                <a:gd name="T7" fmla="*/ 254193266 h 244"/>
                <a:gd name="T8" fmla="*/ 692140097 w 184"/>
                <a:gd name="T9" fmla="*/ 342183897 h 244"/>
                <a:gd name="T10" fmla="*/ 601690330 w 184"/>
                <a:gd name="T11" fmla="*/ 423655969 h 244"/>
                <a:gd name="T12" fmla="*/ 507307409 w 184"/>
                <a:gd name="T13" fmla="*/ 508388334 h 244"/>
                <a:gd name="T14" fmla="*/ 424721718 w 184"/>
                <a:gd name="T15" fmla="*/ 619191217 h 244"/>
                <a:gd name="T16" fmla="*/ 267418379 w 184"/>
                <a:gd name="T17" fmla="*/ 795170676 h 244"/>
                <a:gd name="T18" fmla="*/ 165169460 w 184"/>
                <a:gd name="T19" fmla="*/ 762581487 h 244"/>
                <a:gd name="T20" fmla="*/ 43259376 w 184"/>
                <a:gd name="T21" fmla="*/ 772358424 h 244"/>
                <a:gd name="T22" fmla="*/ 0 w 184"/>
                <a:gd name="T23" fmla="*/ 658297163 h 244"/>
                <a:gd name="T24" fmla="*/ 43259376 w 184"/>
                <a:gd name="T25" fmla="*/ 596378965 h 244"/>
                <a:gd name="T26" fmla="*/ 235956062 w 184"/>
                <a:gd name="T27" fmla="*/ 472540766 h 244"/>
                <a:gd name="T28" fmla="*/ 279215485 w 184"/>
                <a:gd name="T29" fmla="*/ 218345642 h 244"/>
                <a:gd name="T30" fmla="*/ 373598281 w 184"/>
                <a:gd name="T31" fmla="*/ 0 h 244"/>
                <a:gd name="T32" fmla="*/ 542700834 w 184"/>
                <a:gd name="T33" fmla="*/ 0 h 2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4"/>
                <a:gd name="T52" fmla="*/ 0 h 244"/>
                <a:gd name="T53" fmla="*/ 184 w 184"/>
                <a:gd name="T54" fmla="*/ 244 h 2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4" h="244">
                  <a:moveTo>
                    <a:pt x="138" y="0"/>
                  </a:moveTo>
                  <a:lnTo>
                    <a:pt x="177" y="13"/>
                  </a:lnTo>
                  <a:lnTo>
                    <a:pt x="184" y="45"/>
                  </a:lnTo>
                  <a:lnTo>
                    <a:pt x="174" y="78"/>
                  </a:lnTo>
                  <a:lnTo>
                    <a:pt x="176" y="105"/>
                  </a:lnTo>
                  <a:lnTo>
                    <a:pt x="153" y="130"/>
                  </a:lnTo>
                  <a:lnTo>
                    <a:pt x="129" y="156"/>
                  </a:lnTo>
                  <a:lnTo>
                    <a:pt x="108" y="190"/>
                  </a:lnTo>
                  <a:lnTo>
                    <a:pt x="68" y="244"/>
                  </a:lnTo>
                  <a:lnTo>
                    <a:pt x="42" y="234"/>
                  </a:lnTo>
                  <a:lnTo>
                    <a:pt x="11" y="237"/>
                  </a:lnTo>
                  <a:lnTo>
                    <a:pt x="0" y="202"/>
                  </a:lnTo>
                  <a:lnTo>
                    <a:pt x="11" y="183"/>
                  </a:lnTo>
                  <a:lnTo>
                    <a:pt x="60" y="145"/>
                  </a:lnTo>
                  <a:lnTo>
                    <a:pt x="71" y="67"/>
                  </a:lnTo>
                  <a:lnTo>
                    <a:pt x="95" y="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67A00C51-38CE-0722-2C66-5804F33A2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" y="1702"/>
              <a:ext cx="828" cy="875"/>
            </a:xfrm>
            <a:custGeom>
              <a:avLst/>
              <a:gdLst>
                <a:gd name="T0" fmla="*/ 98230846 w 663"/>
                <a:gd name="T1" fmla="*/ 1580610758 h 768"/>
                <a:gd name="T2" fmla="*/ 275047198 w 663"/>
                <a:gd name="T3" fmla="*/ 1580610758 h 768"/>
                <a:gd name="T4" fmla="*/ 546166908 w 663"/>
                <a:gd name="T5" fmla="*/ 1420259041 h 768"/>
                <a:gd name="T6" fmla="*/ 813355042 w 663"/>
                <a:gd name="T7" fmla="*/ 1577338865 h 768"/>
                <a:gd name="T8" fmla="*/ 990171301 w 663"/>
                <a:gd name="T9" fmla="*/ 1577338865 h 768"/>
                <a:gd name="T10" fmla="*/ 1166987809 w 663"/>
                <a:gd name="T11" fmla="*/ 1724601200 h 768"/>
                <a:gd name="T12" fmla="*/ 1335945127 w 663"/>
                <a:gd name="T13" fmla="*/ 1718055605 h 768"/>
                <a:gd name="T14" fmla="*/ 1524549798 w 663"/>
                <a:gd name="T15" fmla="*/ 1881681024 h 768"/>
                <a:gd name="T16" fmla="*/ 1697436587 w 663"/>
                <a:gd name="T17" fmla="*/ 1881681024 h 768"/>
                <a:gd name="T18" fmla="*/ 1878182317 w 663"/>
                <a:gd name="T19" fmla="*/ 2019126323 h 768"/>
                <a:gd name="T20" fmla="*/ 1618851143 w 663"/>
                <a:gd name="T21" fmla="*/ 2147483647 h 768"/>
                <a:gd name="T22" fmla="*/ 1697436587 w 663"/>
                <a:gd name="T23" fmla="*/ 2147483647 h 768"/>
                <a:gd name="T24" fmla="*/ 1842819065 w 663"/>
                <a:gd name="T25" fmla="*/ 2147483647 h 768"/>
                <a:gd name="T26" fmla="*/ 1972483662 w 663"/>
                <a:gd name="T27" fmla="*/ 2147483647 h 768"/>
                <a:gd name="T28" fmla="*/ 2019635325 w 663"/>
                <a:gd name="T29" fmla="*/ 2147483647 h 768"/>
                <a:gd name="T30" fmla="*/ 2051069106 w 663"/>
                <a:gd name="T31" fmla="*/ 2078029448 h 768"/>
                <a:gd name="T32" fmla="*/ 2147483647 w 663"/>
                <a:gd name="T33" fmla="*/ 1979856367 h 768"/>
                <a:gd name="T34" fmla="*/ 2137512005 w 663"/>
                <a:gd name="T35" fmla="*/ 1727873094 h 768"/>
                <a:gd name="T36" fmla="*/ 2147483647 w 663"/>
                <a:gd name="T37" fmla="*/ 1502072655 h 768"/>
                <a:gd name="T38" fmla="*/ 2062857518 w 663"/>
                <a:gd name="T39" fmla="*/ 1403897765 h 768"/>
                <a:gd name="T40" fmla="*/ 2147483647 w 663"/>
                <a:gd name="T41" fmla="*/ 1361354106 h 768"/>
                <a:gd name="T42" fmla="*/ 2145370946 w 663"/>
                <a:gd name="T43" fmla="*/ 1233728558 h 768"/>
                <a:gd name="T44" fmla="*/ 2147483647 w 663"/>
                <a:gd name="T45" fmla="*/ 1135553668 h 768"/>
                <a:gd name="T46" fmla="*/ 2147483647 w 663"/>
                <a:gd name="T47" fmla="*/ 1197730495 h 768"/>
                <a:gd name="T48" fmla="*/ 2147483647 w 663"/>
                <a:gd name="T49" fmla="*/ 1086466223 h 768"/>
                <a:gd name="T50" fmla="*/ 2147483647 w 663"/>
                <a:gd name="T51" fmla="*/ 985019439 h 768"/>
                <a:gd name="T52" fmla="*/ 2147483647 w 663"/>
                <a:gd name="T53" fmla="*/ 844302473 h 768"/>
                <a:gd name="T54" fmla="*/ 2147483647 w 663"/>
                <a:gd name="T55" fmla="*/ 742853881 h 768"/>
                <a:gd name="T56" fmla="*/ 2147483647 w 663"/>
                <a:gd name="T57" fmla="*/ 608682737 h 768"/>
                <a:gd name="T58" fmla="*/ 2147483647 w 663"/>
                <a:gd name="T59" fmla="*/ 556323398 h 768"/>
                <a:gd name="T60" fmla="*/ 2147483647 w 663"/>
                <a:gd name="T61" fmla="*/ 363245398 h 768"/>
                <a:gd name="T62" fmla="*/ 2147483647 w 663"/>
                <a:gd name="T63" fmla="*/ 261798614 h 768"/>
                <a:gd name="T64" fmla="*/ 2147483647 w 663"/>
                <a:gd name="T65" fmla="*/ 107992407 h 768"/>
                <a:gd name="T66" fmla="*/ 2147483647 w 663"/>
                <a:gd name="T67" fmla="*/ 114536194 h 768"/>
                <a:gd name="T68" fmla="*/ 2110007694 w 663"/>
                <a:gd name="T69" fmla="*/ 0 h 768"/>
                <a:gd name="T70" fmla="*/ 1791737932 w 663"/>
                <a:gd name="T71" fmla="*/ 242163636 h 768"/>
                <a:gd name="T72" fmla="*/ 1709223016 w 663"/>
                <a:gd name="T73" fmla="*/ 255254828 h 768"/>
                <a:gd name="T74" fmla="*/ 1654214394 w 663"/>
                <a:gd name="T75" fmla="*/ 94903025 h 768"/>
                <a:gd name="T76" fmla="*/ 1548124639 w 663"/>
                <a:gd name="T77" fmla="*/ 45815566 h 768"/>
                <a:gd name="T78" fmla="*/ 1390953749 w 663"/>
                <a:gd name="T79" fmla="*/ 196349837 h 768"/>
                <a:gd name="T80" fmla="*/ 1288793464 w 663"/>
                <a:gd name="T81" fmla="*/ 176714859 h 768"/>
                <a:gd name="T82" fmla="*/ 1166987809 w 663"/>
                <a:gd name="T83" fmla="*/ 255254828 h 768"/>
                <a:gd name="T84" fmla="*/ 931231226 w 663"/>
                <a:gd name="T85" fmla="*/ 166897370 h 768"/>
                <a:gd name="T86" fmla="*/ 801566630 w 663"/>
                <a:gd name="T87" fmla="*/ 251981125 h 768"/>
                <a:gd name="T88" fmla="*/ 888011016 w 663"/>
                <a:gd name="T89" fmla="*/ 330521038 h 768"/>
                <a:gd name="T90" fmla="*/ 742628538 w 663"/>
                <a:gd name="T91" fmla="*/ 507235953 h 768"/>
                <a:gd name="T92" fmla="*/ 624750371 w 663"/>
                <a:gd name="T93" fmla="*/ 497418464 h 768"/>
                <a:gd name="T94" fmla="*/ 459722399 w 663"/>
                <a:gd name="T95" fmla="*/ 608682737 h 768"/>
                <a:gd name="T96" fmla="*/ 310410450 w 663"/>
                <a:gd name="T97" fmla="*/ 507235953 h 768"/>
                <a:gd name="T98" fmla="*/ 235754414 w 663"/>
                <a:gd name="T99" fmla="*/ 392697865 h 768"/>
                <a:gd name="T100" fmla="*/ 0 w 663"/>
                <a:gd name="T101" fmla="*/ 667587671 h 768"/>
                <a:gd name="T102" fmla="*/ 141453070 w 663"/>
                <a:gd name="T103" fmla="*/ 844302473 h 768"/>
                <a:gd name="T104" fmla="*/ 70726535 w 663"/>
                <a:gd name="T105" fmla="*/ 952295078 h 768"/>
                <a:gd name="T106" fmla="*/ 58938108 w 663"/>
                <a:gd name="T107" fmla="*/ 1272998514 h 768"/>
                <a:gd name="T108" fmla="*/ 98230846 w 663"/>
                <a:gd name="T109" fmla="*/ 1580610758 h 76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63"/>
                <a:gd name="T166" fmla="*/ 0 h 768"/>
                <a:gd name="T167" fmla="*/ 663 w 663"/>
                <a:gd name="T168" fmla="*/ 768 h 76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63" h="768">
                  <a:moveTo>
                    <a:pt x="25" y="483"/>
                  </a:moveTo>
                  <a:lnTo>
                    <a:pt x="70" y="483"/>
                  </a:lnTo>
                  <a:lnTo>
                    <a:pt x="139" y="434"/>
                  </a:lnTo>
                  <a:lnTo>
                    <a:pt x="207" y="482"/>
                  </a:lnTo>
                  <a:lnTo>
                    <a:pt x="252" y="482"/>
                  </a:lnTo>
                  <a:lnTo>
                    <a:pt x="297" y="527"/>
                  </a:lnTo>
                  <a:lnTo>
                    <a:pt x="340" y="525"/>
                  </a:lnTo>
                  <a:lnTo>
                    <a:pt x="388" y="575"/>
                  </a:lnTo>
                  <a:lnTo>
                    <a:pt x="432" y="575"/>
                  </a:lnTo>
                  <a:lnTo>
                    <a:pt x="478" y="617"/>
                  </a:lnTo>
                  <a:lnTo>
                    <a:pt x="412" y="695"/>
                  </a:lnTo>
                  <a:lnTo>
                    <a:pt x="432" y="753"/>
                  </a:lnTo>
                  <a:lnTo>
                    <a:pt x="469" y="768"/>
                  </a:lnTo>
                  <a:lnTo>
                    <a:pt x="502" y="732"/>
                  </a:lnTo>
                  <a:lnTo>
                    <a:pt x="514" y="677"/>
                  </a:lnTo>
                  <a:lnTo>
                    <a:pt x="522" y="635"/>
                  </a:lnTo>
                  <a:lnTo>
                    <a:pt x="547" y="605"/>
                  </a:lnTo>
                  <a:lnTo>
                    <a:pt x="544" y="528"/>
                  </a:lnTo>
                  <a:lnTo>
                    <a:pt x="547" y="459"/>
                  </a:lnTo>
                  <a:lnTo>
                    <a:pt x="525" y="429"/>
                  </a:lnTo>
                  <a:lnTo>
                    <a:pt x="550" y="416"/>
                  </a:lnTo>
                  <a:lnTo>
                    <a:pt x="546" y="377"/>
                  </a:lnTo>
                  <a:lnTo>
                    <a:pt x="565" y="347"/>
                  </a:lnTo>
                  <a:lnTo>
                    <a:pt x="592" y="366"/>
                  </a:lnTo>
                  <a:lnTo>
                    <a:pt x="630" y="332"/>
                  </a:lnTo>
                  <a:lnTo>
                    <a:pt x="660" y="301"/>
                  </a:lnTo>
                  <a:lnTo>
                    <a:pt x="663" y="258"/>
                  </a:lnTo>
                  <a:lnTo>
                    <a:pt x="637" y="227"/>
                  </a:lnTo>
                  <a:lnTo>
                    <a:pt x="624" y="186"/>
                  </a:lnTo>
                  <a:lnTo>
                    <a:pt x="654" y="170"/>
                  </a:lnTo>
                  <a:lnTo>
                    <a:pt x="645" y="111"/>
                  </a:lnTo>
                  <a:lnTo>
                    <a:pt x="616" y="80"/>
                  </a:lnTo>
                  <a:lnTo>
                    <a:pt x="597" y="33"/>
                  </a:lnTo>
                  <a:lnTo>
                    <a:pt x="570" y="35"/>
                  </a:lnTo>
                  <a:lnTo>
                    <a:pt x="537" y="0"/>
                  </a:lnTo>
                  <a:lnTo>
                    <a:pt x="456" y="74"/>
                  </a:lnTo>
                  <a:lnTo>
                    <a:pt x="435" y="78"/>
                  </a:lnTo>
                  <a:lnTo>
                    <a:pt x="421" y="29"/>
                  </a:lnTo>
                  <a:lnTo>
                    <a:pt x="394" y="14"/>
                  </a:lnTo>
                  <a:lnTo>
                    <a:pt x="354" y="60"/>
                  </a:lnTo>
                  <a:lnTo>
                    <a:pt x="328" y="54"/>
                  </a:lnTo>
                  <a:lnTo>
                    <a:pt x="297" y="78"/>
                  </a:lnTo>
                  <a:lnTo>
                    <a:pt x="237" y="51"/>
                  </a:lnTo>
                  <a:lnTo>
                    <a:pt x="204" y="77"/>
                  </a:lnTo>
                  <a:lnTo>
                    <a:pt x="226" y="101"/>
                  </a:lnTo>
                  <a:lnTo>
                    <a:pt x="189" y="155"/>
                  </a:lnTo>
                  <a:lnTo>
                    <a:pt x="159" y="152"/>
                  </a:lnTo>
                  <a:lnTo>
                    <a:pt x="117" y="186"/>
                  </a:lnTo>
                  <a:lnTo>
                    <a:pt x="79" y="155"/>
                  </a:lnTo>
                  <a:lnTo>
                    <a:pt x="60" y="120"/>
                  </a:lnTo>
                  <a:lnTo>
                    <a:pt x="0" y="204"/>
                  </a:lnTo>
                  <a:lnTo>
                    <a:pt x="36" y="258"/>
                  </a:lnTo>
                  <a:lnTo>
                    <a:pt x="18" y="291"/>
                  </a:lnTo>
                  <a:lnTo>
                    <a:pt x="15" y="389"/>
                  </a:lnTo>
                  <a:lnTo>
                    <a:pt x="25" y="48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07D9A75B-A852-E2DA-1D13-36E4A04E0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886"/>
              <a:ext cx="562" cy="374"/>
            </a:xfrm>
            <a:custGeom>
              <a:avLst/>
              <a:gdLst>
                <a:gd name="T0" fmla="*/ 434594543 w 449"/>
                <a:gd name="T1" fmla="*/ 0 h 329"/>
                <a:gd name="T2" fmla="*/ 177789230 w 449"/>
                <a:gd name="T3" fmla="*/ 201693237 h 329"/>
                <a:gd name="T4" fmla="*/ 90870713 w 449"/>
                <a:gd name="T5" fmla="*/ 361096666 h 329"/>
                <a:gd name="T6" fmla="*/ 75065906 w 449"/>
                <a:gd name="T7" fmla="*/ 504233176 h 329"/>
                <a:gd name="T8" fmla="*/ 0 w 449"/>
                <a:gd name="T9" fmla="*/ 644117622 h 329"/>
                <a:gd name="T10" fmla="*/ 7902405 w 449"/>
                <a:gd name="T11" fmla="*/ 787255823 h 329"/>
                <a:gd name="T12" fmla="*/ 158034216 w 449"/>
                <a:gd name="T13" fmla="*/ 767736896 h 329"/>
                <a:gd name="T14" fmla="*/ 229149883 w 449"/>
                <a:gd name="T15" fmla="*/ 829545630 h 329"/>
                <a:gd name="T16" fmla="*/ 217297272 w 449"/>
                <a:gd name="T17" fmla="*/ 936897928 h 329"/>
                <a:gd name="T18" fmla="*/ 359528668 w 449"/>
                <a:gd name="T19" fmla="*/ 940151684 h 329"/>
                <a:gd name="T20" fmla="*/ 703254517 w 449"/>
                <a:gd name="T21" fmla="*/ 1024733328 h 329"/>
                <a:gd name="T22" fmla="*/ 881043685 w 449"/>
                <a:gd name="T23" fmla="*/ 1070276891 h 329"/>
                <a:gd name="T24" fmla="*/ 1106241559 w 449"/>
                <a:gd name="T25" fmla="*/ 875089193 h 329"/>
                <a:gd name="T26" fmla="*/ 1378851617 w 449"/>
                <a:gd name="T27" fmla="*/ 933645976 h 329"/>
                <a:gd name="T28" fmla="*/ 1473672506 w 449"/>
                <a:gd name="T29" fmla="*/ 858824022 h 329"/>
                <a:gd name="T30" fmla="*/ 1608001438 w 449"/>
                <a:gd name="T31" fmla="*/ 914127049 h 329"/>
                <a:gd name="T32" fmla="*/ 1663314286 w 449"/>
                <a:gd name="T33" fmla="*/ 748217968 h 329"/>
                <a:gd name="T34" fmla="*/ 1773937994 w 449"/>
                <a:gd name="T35" fmla="*/ 751471724 h 329"/>
                <a:gd name="T36" fmla="*/ 1773937994 w 449"/>
                <a:gd name="T37" fmla="*/ 679901721 h 329"/>
                <a:gd name="T38" fmla="*/ 1655411882 w 449"/>
                <a:gd name="T39" fmla="*/ 572549423 h 329"/>
                <a:gd name="T40" fmla="*/ 1544788174 w 449"/>
                <a:gd name="T41" fmla="*/ 585562643 h 329"/>
                <a:gd name="T42" fmla="*/ 1426262062 w 449"/>
                <a:gd name="T43" fmla="*/ 497727468 h 329"/>
                <a:gd name="T44" fmla="*/ 1390704228 w 449"/>
                <a:gd name="T45" fmla="*/ 312299347 h 329"/>
                <a:gd name="T46" fmla="*/ 1331441172 w 449"/>
                <a:gd name="T47" fmla="*/ 162655381 h 329"/>
                <a:gd name="T48" fmla="*/ 1015372616 w 449"/>
                <a:gd name="T49" fmla="*/ 87833398 h 329"/>
                <a:gd name="T50" fmla="*/ 884993893 w 449"/>
                <a:gd name="T51" fmla="*/ 16265179 h 329"/>
                <a:gd name="T52" fmla="*/ 691401906 w 449"/>
                <a:gd name="T53" fmla="*/ 48797333 h 329"/>
                <a:gd name="T54" fmla="*/ 434594543 w 449"/>
                <a:gd name="T55" fmla="*/ 0 h 32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49"/>
                <a:gd name="T85" fmla="*/ 0 h 329"/>
                <a:gd name="T86" fmla="*/ 449 w 449"/>
                <a:gd name="T87" fmla="*/ 329 h 32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49" h="329">
                  <a:moveTo>
                    <a:pt x="110" y="0"/>
                  </a:moveTo>
                  <a:lnTo>
                    <a:pt x="45" y="62"/>
                  </a:lnTo>
                  <a:lnTo>
                    <a:pt x="23" y="111"/>
                  </a:lnTo>
                  <a:lnTo>
                    <a:pt x="19" y="155"/>
                  </a:lnTo>
                  <a:lnTo>
                    <a:pt x="0" y="198"/>
                  </a:lnTo>
                  <a:lnTo>
                    <a:pt x="2" y="242"/>
                  </a:lnTo>
                  <a:lnTo>
                    <a:pt x="40" y="236"/>
                  </a:lnTo>
                  <a:lnTo>
                    <a:pt x="58" y="255"/>
                  </a:lnTo>
                  <a:lnTo>
                    <a:pt x="55" y="288"/>
                  </a:lnTo>
                  <a:lnTo>
                    <a:pt x="91" y="289"/>
                  </a:lnTo>
                  <a:lnTo>
                    <a:pt x="178" y="315"/>
                  </a:lnTo>
                  <a:lnTo>
                    <a:pt x="223" y="329"/>
                  </a:lnTo>
                  <a:lnTo>
                    <a:pt x="280" y="269"/>
                  </a:lnTo>
                  <a:lnTo>
                    <a:pt x="349" y="287"/>
                  </a:lnTo>
                  <a:lnTo>
                    <a:pt x="373" y="264"/>
                  </a:lnTo>
                  <a:lnTo>
                    <a:pt x="407" y="281"/>
                  </a:lnTo>
                  <a:lnTo>
                    <a:pt x="421" y="230"/>
                  </a:lnTo>
                  <a:lnTo>
                    <a:pt x="449" y="231"/>
                  </a:lnTo>
                  <a:lnTo>
                    <a:pt x="449" y="209"/>
                  </a:lnTo>
                  <a:lnTo>
                    <a:pt x="419" y="176"/>
                  </a:lnTo>
                  <a:lnTo>
                    <a:pt x="391" y="180"/>
                  </a:lnTo>
                  <a:lnTo>
                    <a:pt x="361" y="153"/>
                  </a:lnTo>
                  <a:lnTo>
                    <a:pt x="352" y="96"/>
                  </a:lnTo>
                  <a:lnTo>
                    <a:pt x="337" y="50"/>
                  </a:lnTo>
                  <a:lnTo>
                    <a:pt x="257" y="27"/>
                  </a:lnTo>
                  <a:lnTo>
                    <a:pt x="224" y="5"/>
                  </a:lnTo>
                  <a:lnTo>
                    <a:pt x="175" y="15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811A042D-6942-B235-91DB-987987DF7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2445"/>
              <a:ext cx="655" cy="588"/>
            </a:xfrm>
            <a:custGeom>
              <a:avLst/>
              <a:gdLst>
                <a:gd name="T0" fmla="*/ 2064752635 w 524"/>
                <a:gd name="T1" fmla="*/ 551253647 h 517"/>
                <a:gd name="T2" fmla="*/ 2017468992 w 524"/>
                <a:gd name="T3" fmla="*/ 743701336 h 517"/>
                <a:gd name="T4" fmla="*/ 1887435006 w 524"/>
                <a:gd name="T5" fmla="*/ 851344139 h 517"/>
                <a:gd name="T6" fmla="*/ 1769223915 w 524"/>
                <a:gd name="T7" fmla="*/ 1050317173 h 517"/>
                <a:gd name="T8" fmla="*/ 1654953789 w 524"/>
                <a:gd name="T9" fmla="*/ 1216669801 h 517"/>
                <a:gd name="T10" fmla="*/ 1473697179 w 524"/>
                <a:gd name="T11" fmla="*/ 1330835918 h 517"/>
                <a:gd name="T12" fmla="*/ 1205753230 w 524"/>
                <a:gd name="T13" fmla="*/ 1536332040 h 517"/>
                <a:gd name="T14" fmla="*/ 1119063905 w 524"/>
                <a:gd name="T15" fmla="*/ 1686377286 h 517"/>
                <a:gd name="T16" fmla="*/ 1048138441 w 524"/>
                <a:gd name="T17" fmla="*/ 1627663850 h 517"/>
                <a:gd name="T18" fmla="*/ 898403351 w 524"/>
                <a:gd name="T19" fmla="*/ 1637449724 h 517"/>
                <a:gd name="T20" fmla="*/ 792013170 w 524"/>
                <a:gd name="T21" fmla="*/ 1585259602 h 517"/>
                <a:gd name="T22" fmla="*/ 732908617 w 524"/>
                <a:gd name="T23" fmla="*/ 1441737670 h 517"/>
                <a:gd name="T24" fmla="*/ 752609473 w 524"/>
                <a:gd name="T25" fmla="*/ 1301478298 h 517"/>
                <a:gd name="T26" fmla="*/ 650160257 w 524"/>
                <a:gd name="T27" fmla="*/ 1197099859 h 517"/>
                <a:gd name="T28" fmla="*/ 531949166 w 524"/>
                <a:gd name="T29" fmla="*/ 1197099859 h 517"/>
                <a:gd name="T30" fmla="*/ 413737951 w 524"/>
                <a:gd name="T31" fmla="*/ 1262336609 h 517"/>
                <a:gd name="T32" fmla="*/ 200959512 w 524"/>
                <a:gd name="T33" fmla="*/ 1255813295 h 517"/>
                <a:gd name="T34" fmla="*/ 94569301 w 524"/>
                <a:gd name="T35" fmla="*/ 1193837300 h 517"/>
                <a:gd name="T36" fmla="*/ 137912010 w 524"/>
                <a:gd name="T37" fmla="*/ 942674144 h 517"/>
                <a:gd name="T38" fmla="*/ 0 w 524"/>
                <a:gd name="T39" fmla="*/ 776319711 h 517"/>
                <a:gd name="T40" fmla="*/ 114270157 w 524"/>
                <a:gd name="T41" fmla="*/ 698036334 h 517"/>
                <a:gd name="T42" fmla="*/ 55165588 w 524"/>
                <a:gd name="T43" fmla="*/ 616490397 h 517"/>
                <a:gd name="T44" fmla="*/ 165494796 w 524"/>
                <a:gd name="T45" fmla="*/ 430564104 h 517"/>
                <a:gd name="T46" fmla="*/ 212780423 w 524"/>
                <a:gd name="T47" fmla="*/ 185926237 h 517"/>
                <a:gd name="T48" fmla="*/ 409798970 w 524"/>
                <a:gd name="T49" fmla="*/ 9785877 h 517"/>
                <a:gd name="T50" fmla="*/ 705325830 w 524"/>
                <a:gd name="T51" fmla="*/ 9785877 h 517"/>
                <a:gd name="T52" fmla="*/ 886582440 w 524"/>
                <a:gd name="T53" fmla="*/ 120687682 h 517"/>
                <a:gd name="T54" fmla="*/ 989031655 w 524"/>
                <a:gd name="T55" fmla="*/ 58713450 h 517"/>
                <a:gd name="T56" fmla="*/ 1119063905 w 524"/>
                <a:gd name="T57" fmla="*/ 88069279 h 517"/>
                <a:gd name="T58" fmla="*/ 1225454086 w 524"/>
                <a:gd name="T59" fmla="*/ 0 h 517"/>
                <a:gd name="T60" fmla="*/ 1300320515 w 524"/>
                <a:gd name="T61" fmla="*/ 48927576 h 517"/>
                <a:gd name="T62" fmla="*/ 1260916818 w 524"/>
                <a:gd name="T63" fmla="*/ 130473555 h 517"/>
                <a:gd name="T64" fmla="*/ 1335785231 w 524"/>
                <a:gd name="T65" fmla="*/ 205496178 h 517"/>
                <a:gd name="T66" fmla="*/ 1430352517 w 524"/>
                <a:gd name="T67" fmla="*/ 176140363 h 517"/>
                <a:gd name="T68" fmla="*/ 1544624627 w 524"/>
                <a:gd name="T69" fmla="*/ 287042172 h 517"/>
                <a:gd name="T70" fmla="*/ 1532803717 w 524"/>
                <a:gd name="T71" fmla="*/ 371850668 h 517"/>
                <a:gd name="T72" fmla="*/ 1631311967 w 524"/>
                <a:gd name="T73" fmla="*/ 352280727 h 517"/>
                <a:gd name="T74" fmla="*/ 1749523058 w 524"/>
                <a:gd name="T75" fmla="*/ 414254916 h 517"/>
                <a:gd name="T76" fmla="*/ 1899255917 w 524"/>
                <a:gd name="T77" fmla="*/ 482754338 h 517"/>
                <a:gd name="T78" fmla="*/ 2064752635 w 524"/>
                <a:gd name="T79" fmla="*/ 551253647 h 51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24"/>
                <a:gd name="T121" fmla="*/ 0 h 517"/>
                <a:gd name="T122" fmla="*/ 524 w 524"/>
                <a:gd name="T123" fmla="*/ 517 h 51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24" h="517">
                  <a:moveTo>
                    <a:pt x="524" y="169"/>
                  </a:moveTo>
                  <a:lnTo>
                    <a:pt x="512" y="228"/>
                  </a:lnTo>
                  <a:lnTo>
                    <a:pt x="479" y="261"/>
                  </a:lnTo>
                  <a:lnTo>
                    <a:pt x="449" y="322"/>
                  </a:lnTo>
                  <a:lnTo>
                    <a:pt x="420" y="373"/>
                  </a:lnTo>
                  <a:lnTo>
                    <a:pt x="374" y="408"/>
                  </a:lnTo>
                  <a:lnTo>
                    <a:pt x="306" y="471"/>
                  </a:lnTo>
                  <a:lnTo>
                    <a:pt x="284" y="517"/>
                  </a:lnTo>
                  <a:lnTo>
                    <a:pt x="266" y="499"/>
                  </a:lnTo>
                  <a:lnTo>
                    <a:pt x="228" y="502"/>
                  </a:lnTo>
                  <a:lnTo>
                    <a:pt x="201" y="486"/>
                  </a:lnTo>
                  <a:lnTo>
                    <a:pt x="186" y="442"/>
                  </a:lnTo>
                  <a:lnTo>
                    <a:pt x="191" y="399"/>
                  </a:lnTo>
                  <a:lnTo>
                    <a:pt x="165" y="367"/>
                  </a:lnTo>
                  <a:lnTo>
                    <a:pt x="135" y="367"/>
                  </a:lnTo>
                  <a:lnTo>
                    <a:pt x="105" y="387"/>
                  </a:lnTo>
                  <a:lnTo>
                    <a:pt x="51" y="385"/>
                  </a:lnTo>
                  <a:lnTo>
                    <a:pt x="24" y="366"/>
                  </a:lnTo>
                  <a:lnTo>
                    <a:pt x="35" y="289"/>
                  </a:lnTo>
                  <a:lnTo>
                    <a:pt x="0" y="238"/>
                  </a:lnTo>
                  <a:lnTo>
                    <a:pt x="29" y="214"/>
                  </a:lnTo>
                  <a:lnTo>
                    <a:pt x="14" y="189"/>
                  </a:lnTo>
                  <a:lnTo>
                    <a:pt x="42" y="132"/>
                  </a:lnTo>
                  <a:lnTo>
                    <a:pt x="54" y="57"/>
                  </a:lnTo>
                  <a:lnTo>
                    <a:pt x="104" y="3"/>
                  </a:lnTo>
                  <a:lnTo>
                    <a:pt x="179" y="3"/>
                  </a:lnTo>
                  <a:lnTo>
                    <a:pt x="225" y="37"/>
                  </a:lnTo>
                  <a:lnTo>
                    <a:pt x="251" y="18"/>
                  </a:lnTo>
                  <a:lnTo>
                    <a:pt x="284" y="27"/>
                  </a:lnTo>
                  <a:lnTo>
                    <a:pt x="311" y="0"/>
                  </a:lnTo>
                  <a:lnTo>
                    <a:pt x="330" y="15"/>
                  </a:lnTo>
                  <a:lnTo>
                    <a:pt x="320" y="40"/>
                  </a:lnTo>
                  <a:lnTo>
                    <a:pt x="339" y="63"/>
                  </a:lnTo>
                  <a:lnTo>
                    <a:pt x="363" y="54"/>
                  </a:lnTo>
                  <a:lnTo>
                    <a:pt x="392" y="88"/>
                  </a:lnTo>
                  <a:lnTo>
                    <a:pt x="389" y="114"/>
                  </a:lnTo>
                  <a:lnTo>
                    <a:pt x="414" y="108"/>
                  </a:lnTo>
                  <a:lnTo>
                    <a:pt x="444" y="127"/>
                  </a:lnTo>
                  <a:lnTo>
                    <a:pt x="482" y="148"/>
                  </a:lnTo>
                  <a:lnTo>
                    <a:pt x="524" y="16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BCE23D32-E1BF-852B-5975-A489E3363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" y="3176"/>
              <a:ext cx="450" cy="316"/>
            </a:xfrm>
            <a:custGeom>
              <a:avLst/>
              <a:gdLst>
                <a:gd name="T0" fmla="*/ 23600172 w 360"/>
                <a:gd name="T1" fmla="*/ 89150101 h 276"/>
                <a:gd name="T2" fmla="*/ 0 w 360"/>
                <a:gd name="T3" fmla="*/ 307071575 h 276"/>
                <a:gd name="T4" fmla="*/ 177002283 w 360"/>
                <a:gd name="T5" fmla="*/ 326883106 h 276"/>
                <a:gd name="T6" fmla="*/ 298936195 w 360"/>
                <a:gd name="T7" fmla="*/ 373109406 h 276"/>
                <a:gd name="T8" fmla="*/ 436602163 w 360"/>
                <a:gd name="T9" fmla="*/ 356600403 h 276"/>
                <a:gd name="T10" fmla="*/ 523136883 w 360"/>
                <a:gd name="T11" fmla="*/ 389618410 h 276"/>
                <a:gd name="T12" fmla="*/ 684405000 w 360"/>
                <a:gd name="T13" fmla="*/ 432542182 h 276"/>
                <a:gd name="T14" fmla="*/ 759138522 w 360"/>
                <a:gd name="T15" fmla="*/ 554710375 h 276"/>
                <a:gd name="T16" fmla="*/ 944006803 w 360"/>
                <a:gd name="T17" fmla="*/ 663671978 h 276"/>
                <a:gd name="T18" fmla="*/ 1058074840 w 360"/>
                <a:gd name="T19" fmla="*/ 690086747 h 276"/>
                <a:gd name="T20" fmla="*/ 983341071 w 360"/>
                <a:gd name="T21" fmla="*/ 848575361 h 276"/>
                <a:gd name="T22" fmla="*/ 1050208781 w 360"/>
                <a:gd name="T23" fmla="*/ 911310664 h 276"/>
                <a:gd name="T24" fmla="*/ 1278342375 w 360"/>
                <a:gd name="T25" fmla="*/ 733010519 h 276"/>
                <a:gd name="T26" fmla="*/ 1392410165 w 360"/>
                <a:gd name="T27" fmla="*/ 633954682 h 276"/>
                <a:gd name="T28" fmla="*/ 1360943941 w 360"/>
                <a:gd name="T29" fmla="*/ 425938944 h 276"/>
                <a:gd name="T30" fmla="*/ 1416010328 w 360"/>
                <a:gd name="T31" fmla="*/ 316977341 h 276"/>
                <a:gd name="T32" fmla="*/ 1357010911 w 360"/>
                <a:gd name="T33" fmla="*/ 165091908 h 276"/>
                <a:gd name="T34" fmla="*/ 1416010328 w 360"/>
                <a:gd name="T35" fmla="*/ 75941807 h 276"/>
                <a:gd name="T36" fmla="*/ 1274409345 w 360"/>
                <a:gd name="T37" fmla="*/ 0 h 276"/>
                <a:gd name="T38" fmla="*/ 1183941720 w 360"/>
                <a:gd name="T39" fmla="*/ 89150101 h 276"/>
                <a:gd name="T40" fmla="*/ 896806475 w 360"/>
                <a:gd name="T41" fmla="*/ 26414776 h 276"/>
                <a:gd name="T42" fmla="*/ 676538941 w 360"/>
                <a:gd name="T43" fmla="*/ 224526502 h 276"/>
                <a:gd name="T44" fmla="*/ 157335149 w 360"/>
                <a:gd name="T45" fmla="*/ 85847573 h 276"/>
                <a:gd name="T46" fmla="*/ 23600172 w 360"/>
                <a:gd name="T47" fmla="*/ 89150101 h 2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0"/>
                <a:gd name="T73" fmla="*/ 0 h 276"/>
                <a:gd name="T74" fmla="*/ 360 w 360"/>
                <a:gd name="T75" fmla="*/ 276 h 27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0" h="276">
                  <a:moveTo>
                    <a:pt x="6" y="27"/>
                  </a:moveTo>
                  <a:lnTo>
                    <a:pt x="0" y="93"/>
                  </a:lnTo>
                  <a:lnTo>
                    <a:pt x="45" y="99"/>
                  </a:lnTo>
                  <a:lnTo>
                    <a:pt x="76" y="113"/>
                  </a:lnTo>
                  <a:lnTo>
                    <a:pt x="111" y="108"/>
                  </a:lnTo>
                  <a:lnTo>
                    <a:pt x="133" y="118"/>
                  </a:lnTo>
                  <a:lnTo>
                    <a:pt x="174" y="131"/>
                  </a:lnTo>
                  <a:lnTo>
                    <a:pt x="193" y="168"/>
                  </a:lnTo>
                  <a:lnTo>
                    <a:pt x="240" y="201"/>
                  </a:lnTo>
                  <a:lnTo>
                    <a:pt x="269" y="209"/>
                  </a:lnTo>
                  <a:lnTo>
                    <a:pt x="250" y="257"/>
                  </a:lnTo>
                  <a:lnTo>
                    <a:pt x="267" y="276"/>
                  </a:lnTo>
                  <a:lnTo>
                    <a:pt x="325" y="222"/>
                  </a:lnTo>
                  <a:lnTo>
                    <a:pt x="354" y="192"/>
                  </a:lnTo>
                  <a:lnTo>
                    <a:pt x="346" y="129"/>
                  </a:lnTo>
                  <a:lnTo>
                    <a:pt x="360" y="96"/>
                  </a:lnTo>
                  <a:lnTo>
                    <a:pt x="345" y="50"/>
                  </a:lnTo>
                  <a:lnTo>
                    <a:pt x="360" y="23"/>
                  </a:lnTo>
                  <a:lnTo>
                    <a:pt x="324" y="0"/>
                  </a:lnTo>
                  <a:lnTo>
                    <a:pt x="301" y="27"/>
                  </a:lnTo>
                  <a:lnTo>
                    <a:pt x="228" y="8"/>
                  </a:lnTo>
                  <a:lnTo>
                    <a:pt x="172" y="68"/>
                  </a:lnTo>
                  <a:lnTo>
                    <a:pt x="40" y="26"/>
                  </a:lnTo>
                  <a:lnTo>
                    <a:pt x="6" y="2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9CE92030-15AC-B76A-8AE9-28B031948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3282"/>
              <a:ext cx="632" cy="572"/>
            </a:xfrm>
            <a:custGeom>
              <a:avLst/>
              <a:gdLst>
                <a:gd name="T0" fmla="*/ 1107665196 w 507"/>
                <a:gd name="T1" fmla="*/ 16428277 h 501"/>
                <a:gd name="T2" fmla="*/ 939363888 w 507"/>
                <a:gd name="T3" fmla="*/ 0 h 501"/>
                <a:gd name="T4" fmla="*/ 845427722 w 507"/>
                <a:gd name="T5" fmla="*/ 65714920 h 501"/>
                <a:gd name="T6" fmla="*/ 692779720 w 507"/>
                <a:gd name="T7" fmla="*/ 118285746 h 501"/>
                <a:gd name="T8" fmla="*/ 426628115 w 507"/>
                <a:gd name="T9" fmla="*/ 276000122 h 501"/>
                <a:gd name="T10" fmla="*/ 0 w 507"/>
                <a:gd name="T11" fmla="*/ 729428820 h 501"/>
                <a:gd name="T12" fmla="*/ 105678960 w 507"/>
                <a:gd name="T13" fmla="*/ 804999949 h 501"/>
                <a:gd name="T14" fmla="*/ 164388847 w 507"/>
                <a:gd name="T15" fmla="*/ 739286870 h 501"/>
                <a:gd name="T16" fmla="*/ 403142589 w 507"/>
                <a:gd name="T17" fmla="*/ 992286802 h 501"/>
                <a:gd name="T18" fmla="*/ 520564405 w 507"/>
                <a:gd name="T19" fmla="*/ 943001766 h 501"/>
                <a:gd name="T20" fmla="*/ 825856450 w 507"/>
                <a:gd name="T21" fmla="*/ 1104000487 h 501"/>
                <a:gd name="T22" fmla="*/ 1115493704 w 507"/>
                <a:gd name="T23" fmla="*/ 1380000495 h 501"/>
                <a:gd name="T24" fmla="*/ 1025471545 w 507"/>
                <a:gd name="T25" fmla="*/ 1534430582 h 501"/>
                <a:gd name="T26" fmla="*/ 1068526611 w 507"/>
                <a:gd name="T27" fmla="*/ 1646144267 h 501"/>
                <a:gd name="T28" fmla="*/ 1244656180 w 507"/>
                <a:gd name="T29" fmla="*/ 1478571927 h 501"/>
                <a:gd name="T30" fmla="*/ 1432528513 w 507"/>
                <a:gd name="T31" fmla="*/ 1219002001 h 501"/>
                <a:gd name="T32" fmla="*/ 1530378933 w 507"/>
                <a:gd name="T33" fmla="*/ 1100716283 h 501"/>
                <a:gd name="T34" fmla="*/ 1565605243 w 507"/>
                <a:gd name="T35" fmla="*/ 933143716 h 501"/>
                <a:gd name="T36" fmla="*/ 1632143608 w 507"/>
                <a:gd name="T37" fmla="*/ 818144015 h 501"/>
                <a:gd name="T38" fmla="*/ 1776963101 w 507"/>
                <a:gd name="T39" fmla="*/ 785285663 h 501"/>
                <a:gd name="T40" fmla="*/ 1808275156 w 507"/>
                <a:gd name="T41" fmla="*/ 906857397 h 501"/>
                <a:gd name="T42" fmla="*/ 1585176514 w 507"/>
                <a:gd name="T43" fmla="*/ 1081001996 h 501"/>
                <a:gd name="T44" fmla="*/ 1589088789 w 507"/>
                <a:gd name="T45" fmla="*/ 1153287109 h 501"/>
                <a:gd name="T46" fmla="*/ 1882640051 w 507"/>
                <a:gd name="T47" fmla="*/ 936429733 h 501"/>
                <a:gd name="T48" fmla="*/ 1976576217 w 507"/>
                <a:gd name="T49" fmla="*/ 598000849 h 501"/>
                <a:gd name="T50" fmla="*/ 1913952106 w 507"/>
                <a:gd name="T51" fmla="*/ 532285957 h 501"/>
                <a:gd name="T52" fmla="*/ 1984404725 w 507"/>
                <a:gd name="T53" fmla="*/ 374571553 h 501"/>
                <a:gd name="T54" fmla="*/ 1878725796 w 507"/>
                <a:gd name="T55" fmla="*/ 351571250 h 501"/>
                <a:gd name="T56" fmla="*/ 1683024956 w 507"/>
                <a:gd name="T57" fmla="*/ 246429598 h 501"/>
                <a:gd name="T58" fmla="*/ 1624315099 w 507"/>
                <a:gd name="T59" fmla="*/ 124857807 h 501"/>
                <a:gd name="T60" fmla="*/ 1459926314 w 507"/>
                <a:gd name="T61" fmla="*/ 85429207 h 501"/>
                <a:gd name="T62" fmla="*/ 1373818656 w 507"/>
                <a:gd name="T63" fmla="*/ 49286636 h 501"/>
                <a:gd name="T64" fmla="*/ 1232915396 w 507"/>
                <a:gd name="T65" fmla="*/ 69000937 h 501"/>
                <a:gd name="T66" fmla="*/ 1107665196 w 507"/>
                <a:gd name="T67" fmla="*/ 16428277 h 5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7"/>
                <a:gd name="T103" fmla="*/ 0 h 501"/>
                <a:gd name="T104" fmla="*/ 507 w 507"/>
                <a:gd name="T105" fmla="*/ 501 h 5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7" h="501">
                  <a:moveTo>
                    <a:pt x="283" y="5"/>
                  </a:moveTo>
                  <a:lnTo>
                    <a:pt x="240" y="0"/>
                  </a:lnTo>
                  <a:lnTo>
                    <a:pt x="216" y="20"/>
                  </a:lnTo>
                  <a:lnTo>
                    <a:pt x="177" y="36"/>
                  </a:lnTo>
                  <a:lnTo>
                    <a:pt x="109" y="84"/>
                  </a:lnTo>
                  <a:lnTo>
                    <a:pt x="0" y="222"/>
                  </a:lnTo>
                  <a:lnTo>
                    <a:pt x="27" y="245"/>
                  </a:lnTo>
                  <a:lnTo>
                    <a:pt x="42" y="225"/>
                  </a:lnTo>
                  <a:lnTo>
                    <a:pt x="103" y="302"/>
                  </a:lnTo>
                  <a:lnTo>
                    <a:pt x="133" y="287"/>
                  </a:lnTo>
                  <a:lnTo>
                    <a:pt x="211" y="336"/>
                  </a:lnTo>
                  <a:lnTo>
                    <a:pt x="285" y="420"/>
                  </a:lnTo>
                  <a:lnTo>
                    <a:pt x="262" y="467"/>
                  </a:lnTo>
                  <a:lnTo>
                    <a:pt x="273" y="501"/>
                  </a:lnTo>
                  <a:lnTo>
                    <a:pt x="318" y="450"/>
                  </a:lnTo>
                  <a:lnTo>
                    <a:pt x="366" y="371"/>
                  </a:lnTo>
                  <a:lnTo>
                    <a:pt x="391" y="335"/>
                  </a:lnTo>
                  <a:lnTo>
                    <a:pt x="400" y="284"/>
                  </a:lnTo>
                  <a:lnTo>
                    <a:pt x="417" y="249"/>
                  </a:lnTo>
                  <a:lnTo>
                    <a:pt x="454" y="239"/>
                  </a:lnTo>
                  <a:lnTo>
                    <a:pt x="462" y="276"/>
                  </a:lnTo>
                  <a:lnTo>
                    <a:pt x="405" y="329"/>
                  </a:lnTo>
                  <a:lnTo>
                    <a:pt x="406" y="351"/>
                  </a:lnTo>
                  <a:lnTo>
                    <a:pt x="481" y="285"/>
                  </a:lnTo>
                  <a:lnTo>
                    <a:pt x="505" y="182"/>
                  </a:lnTo>
                  <a:lnTo>
                    <a:pt x="489" y="162"/>
                  </a:lnTo>
                  <a:lnTo>
                    <a:pt x="507" y="114"/>
                  </a:lnTo>
                  <a:lnTo>
                    <a:pt x="480" y="107"/>
                  </a:lnTo>
                  <a:lnTo>
                    <a:pt x="430" y="75"/>
                  </a:lnTo>
                  <a:lnTo>
                    <a:pt x="415" y="38"/>
                  </a:lnTo>
                  <a:lnTo>
                    <a:pt x="373" y="26"/>
                  </a:lnTo>
                  <a:lnTo>
                    <a:pt x="351" y="15"/>
                  </a:lnTo>
                  <a:lnTo>
                    <a:pt x="315" y="21"/>
                  </a:lnTo>
                  <a:lnTo>
                    <a:pt x="283" y="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B83DEBD3-5BEF-90DA-2E03-99601C5E2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" y="2046"/>
              <a:ext cx="672" cy="590"/>
            </a:xfrm>
            <a:custGeom>
              <a:avLst/>
              <a:gdLst>
                <a:gd name="T0" fmla="*/ 2089424193 w 537"/>
                <a:gd name="T1" fmla="*/ 85028542 h 518"/>
                <a:gd name="T2" fmla="*/ 2081538916 w 537"/>
                <a:gd name="T3" fmla="*/ 300869959 h 518"/>
                <a:gd name="T4" fmla="*/ 2117019932 w 537"/>
                <a:gd name="T5" fmla="*/ 605009062 h 518"/>
                <a:gd name="T6" fmla="*/ 1939614848 w 537"/>
                <a:gd name="T7" fmla="*/ 605009062 h 518"/>
                <a:gd name="T8" fmla="*/ 1758268864 w 537"/>
                <a:gd name="T9" fmla="*/ 752174840 h 518"/>
                <a:gd name="T10" fmla="*/ 1852884246 w 537"/>
                <a:gd name="T11" fmla="*/ 850283550 h 518"/>
                <a:gd name="T12" fmla="*/ 1746442686 w 537"/>
                <a:gd name="T13" fmla="*/ 951663440 h 518"/>
                <a:gd name="T14" fmla="*/ 1762212247 w 537"/>
                <a:gd name="T15" fmla="*/ 1056314057 h 518"/>
                <a:gd name="T16" fmla="*/ 1580866263 w 537"/>
                <a:gd name="T17" fmla="*/ 1193666975 h 518"/>
                <a:gd name="T18" fmla="*/ 1651827303 w 537"/>
                <a:gd name="T19" fmla="*/ 1363724001 h 518"/>
                <a:gd name="T20" fmla="*/ 1584807660 w 537"/>
                <a:gd name="T21" fmla="*/ 1507618825 h 518"/>
                <a:gd name="T22" fmla="*/ 1336442032 w 537"/>
                <a:gd name="T23" fmla="*/ 1438941463 h 518"/>
                <a:gd name="T24" fmla="*/ 863364870 w 537"/>
                <a:gd name="T25" fmla="*/ 1497807774 h 518"/>
                <a:gd name="T26" fmla="*/ 638653585 w 537"/>
                <a:gd name="T27" fmla="*/ 1694027002 h 518"/>
                <a:gd name="T28" fmla="*/ 208941786 w 537"/>
                <a:gd name="T29" fmla="*/ 1501076919 h 518"/>
                <a:gd name="T30" fmla="*/ 114326372 w 537"/>
                <a:gd name="T31" fmla="*/ 1510887971 h 518"/>
                <a:gd name="T32" fmla="*/ 118269756 w 537"/>
                <a:gd name="T33" fmla="*/ 1429130411 h 518"/>
                <a:gd name="T34" fmla="*/ 0 w 537"/>
                <a:gd name="T35" fmla="*/ 1321210649 h 518"/>
                <a:gd name="T36" fmla="*/ 7884783 w 537"/>
                <a:gd name="T37" fmla="*/ 1105369316 h 518"/>
                <a:gd name="T38" fmla="*/ 141922143 w 537"/>
                <a:gd name="T39" fmla="*/ 987636694 h 518"/>
                <a:gd name="T40" fmla="*/ 212885170 w 537"/>
                <a:gd name="T41" fmla="*/ 830661447 h 518"/>
                <a:gd name="T42" fmla="*/ 410000778 w 537"/>
                <a:gd name="T43" fmla="*/ 781606188 h 518"/>
                <a:gd name="T44" fmla="*/ 461250860 w 537"/>
                <a:gd name="T45" fmla="*/ 703119581 h 518"/>
                <a:gd name="T46" fmla="*/ 445481298 w 537"/>
                <a:gd name="T47" fmla="*/ 634442218 h 518"/>
                <a:gd name="T48" fmla="*/ 650481749 w 537"/>
                <a:gd name="T49" fmla="*/ 539602653 h 518"/>
                <a:gd name="T50" fmla="*/ 646538366 w 537"/>
                <a:gd name="T51" fmla="*/ 412060674 h 518"/>
                <a:gd name="T52" fmla="*/ 717499406 w 537"/>
                <a:gd name="T53" fmla="*/ 310681011 h 518"/>
                <a:gd name="T54" fmla="*/ 776634268 w 537"/>
                <a:gd name="T55" fmla="*/ 166786130 h 518"/>
                <a:gd name="T56" fmla="*/ 792403830 w 537"/>
                <a:gd name="T57" fmla="*/ 49055273 h 518"/>
                <a:gd name="T58" fmla="*/ 898845391 w 537"/>
                <a:gd name="T59" fmla="*/ 0 h 518"/>
                <a:gd name="T60" fmla="*/ 1072308829 w 537"/>
                <a:gd name="T61" fmla="*/ 163516985 h 518"/>
                <a:gd name="T62" fmla="*/ 1285191950 w 537"/>
                <a:gd name="T63" fmla="*/ 94839593 h 518"/>
                <a:gd name="T64" fmla="*/ 1533557578 w 537"/>
                <a:gd name="T65" fmla="*/ 143894881 h 518"/>
                <a:gd name="T66" fmla="*/ 1809518945 w 537"/>
                <a:gd name="T67" fmla="*/ 153705933 h 518"/>
                <a:gd name="T68" fmla="*/ 2089424193 w 537"/>
                <a:gd name="T69" fmla="*/ 85028542 h 5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7"/>
                <a:gd name="T106" fmla="*/ 0 h 518"/>
                <a:gd name="T107" fmla="*/ 537 w 537"/>
                <a:gd name="T108" fmla="*/ 518 h 5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7" h="518">
                  <a:moveTo>
                    <a:pt x="530" y="26"/>
                  </a:moveTo>
                  <a:lnTo>
                    <a:pt x="528" y="92"/>
                  </a:lnTo>
                  <a:lnTo>
                    <a:pt x="537" y="185"/>
                  </a:lnTo>
                  <a:lnTo>
                    <a:pt x="492" y="185"/>
                  </a:lnTo>
                  <a:lnTo>
                    <a:pt x="446" y="230"/>
                  </a:lnTo>
                  <a:lnTo>
                    <a:pt x="470" y="260"/>
                  </a:lnTo>
                  <a:lnTo>
                    <a:pt x="443" y="291"/>
                  </a:lnTo>
                  <a:lnTo>
                    <a:pt x="447" y="323"/>
                  </a:lnTo>
                  <a:lnTo>
                    <a:pt x="401" y="365"/>
                  </a:lnTo>
                  <a:lnTo>
                    <a:pt x="419" y="417"/>
                  </a:lnTo>
                  <a:lnTo>
                    <a:pt x="402" y="461"/>
                  </a:lnTo>
                  <a:lnTo>
                    <a:pt x="339" y="440"/>
                  </a:lnTo>
                  <a:lnTo>
                    <a:pt x="219" y="458"/>
                  </a:lnTo>
                  <a:lnTo>
                    <a:pt x="162" y="518"/>
                  </a:lnTo>
                  <a:lnTo>
                    <a:pt x="53" y="459"/>
                  </a:lnTo>
                  <a:lnTo>
                    <a:pt x="29" y="462"/>
                  </a:lnTo>
                  <a:lnTo>
                    <a:pt x="30" y="437"/>
                  </a:lnTo>
                  <a:lnTo>
                    <a:pt x="0" y="404"/>
                  </a:lnTo>
                  <a:lnTo>
                    <a:pt x="2" y="338"/>
                  </a:lnTo>
                  <a:lnTo>
                    <a:pt x="36" y="302"/>
                  </a:lnTo>
                  <a:lnTo>
                    <a:pt x="54" y="254"/>
                  </a:lnTo>
                  <a:lnTo>
                    <a:pt x="104" y="239"/>
                  </a:lnTo>
                  <a:lnTo>
                    <a:pt x="117" y="215"/>
                  </a:lnTo>
                  <a:lnTo>
                    <a:pt x="113" y="194"/>
                  </a:lnTo>
                  <a:lnTo>
                    <a:pt x="165" y="165"/>
                  </a:lnTo>
                  <a:lnTo>
                    <a:pt x="164" y="126"/>
                  </a:lnTo>
                  <a:lnTo>
                    <a:pt x="182" y="95"/>
                  </a:lnTo>
                  <a:lnTo>
                    <a:pt x="197" y="51"/>
                  </a:lnTo>
                  <a:lnTo>
                    <a:pt x="201" y="15"/>
                  </a:lnTo>
                  <a:lnTo>
                    <a:pt x="228" y="0"/>
                  </a:lnTo>
                  <a:lnTo>
                    <a:pt x="272" y="50"/>
                  </a:lnTo>
                  <a:lnTo>
                    <a:pt x="326" y="29"/>
                  </a:lnTo>
                  <a:lnTo>
                    <a:pt x="389" y="44"/>
                  </a:lnTo>
                  <a:lnTo>
                    <a:pt x="459" y="47"/>
                  </a:lnTo>
                  <a:lnTo>
                    <a:pt x="530" y="26"/>
                  </a:lnTo>
                  <a:close/>
                </a:path>
              </a:pathLst>
            </a:custGeom>
            <a:solidFill>
              <a:srgbClr val="8FAADC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8009873A-9EC3-406F-2160-832A357FC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1578"/>
              <a:ext cx="1076" cy="941"/>
            </a:xfrm>
            <a:custGeom>
              <a:avLst/>
              <a:gdLst>
                <a:gd name="T0" fmla="*/ 1549309983 w 860"/>
                <a:gd name="T1" fmla="*/ 461943266 h 825"/>
                <a:gd name="T2" fmla="*/ 2147483647 w 860"/>
                <a:gd name="T3" fmla="*/ 599542928 h 825"/>
                <a:gd name="T4" fmla="*/ 2147483647 w 860"/>
                <a:gd name="T5" fmla="*/ 864915297 h 825"/>
                <a:gd name="T6" fmla="*/ 2147483647 w 860"/>
                <a:gd name="T7" fmla="*/ 1110630814 h 825"/>
                <a:gd name="T8" fmla="*/ 2147483647 w 860"/>
                <a:gd name="T9" fmla="*/ 1202363243 h 825"/>
                <a:gd name="T10" fmla="*/ 2147483647 w 860"/>
                <a:gd name="T11" fmla="*/ 1379276948 h 825"/>
                <a:gd name="T12" fmla="*/ 2147483647 w 860"/>
                <a:gd name="T13" fmla="*/ 1493943843 h 825"/>
                <a:gd name="T14" fmla="*/ 2147483647 w 860"/>
                <a:gd name="T15" fmla="*/ 1641373741 h 825"/>
                <a:gd name="T16" fmla="*/ 2147483647 w 860"/>
                <a:gd name="T17" fmla="*/ 1752763249 h 825"/>
                <a:gd name="T18" fmla="*/ 2147483647 w 860"/>
                <a:gd name="T19" fmla="*/ 1880536069 h 825"/>
                <a:gd name="T20" fmla="*/ 2147483647 w 860"/>
                <a:gd name="T21" fmla="*/ 1968993374 h 825"/>
                <a:gd name="T22" fmla="*/ 2147483647 w 860"/>
                <a:gd name="T23" fmla="*/ 2034517572 h 825"/>
                <a:gd name="T24" fmla="*/ 2147483647 w 860"/>
                <a:gd name="T25" fmla="*/ 2126250001 h 825"/>
                <a:gd name="T26" fmla="*/ 2147483647 w 860"/>
                <a:gd name="T27" fmla="*/ 2147483647 h 825"/>
                <a:gd name="T28" fmla="*/ 2147483647 w 860"/>
                <a:gd name="T29" fmla="*/ 2147483647 h 825"/>
                <a:gd name="T30" fmla="*/ 2147483647 w 860"/>
                <a:gd name="T31" fmla="*/ 2147483647 h 825"/>
                <a:gd name="T32" fmla="*/ 2147483647 w 860"/>
                <a:gd name="T33" fmla="*/ 2147483647 h 825"/>
                <a:gd name="T34" fmla="*/ 2147483647 w 860"/>
                <a:gd name="T35" fmla="*/ 2147483647 h 825"/>
                <a:gd name="T36" fmla="*/ 2147483647 w 860"/>
                <a:gd name="T37" fmla="*/ 2147483647 h 825"/>
                <a:gd name="T38" fmla="*/ 2147483647 w 860"/>
                <a:gd name="T39" fmla="*/ 2147483647 h 825"/>
                <a:gd name="T40" fmla="*/ 2147483647 w 860"/>
                <a:gd name="T41" fmla="*/ 2147483647 h 825"/>
                <a:gd name="T42" fmla="*/ 2147483647 w 860"/>
                <a:gd name="T43" fmla="*/ 2147483647 h 825"/>
                <a:gd name="T44" fmla="*/ 2034207947 w 860"/>
                <a:gd name="T45" fmla="*/ 2147483647 h 825"/>
                <a:gd name="T46" fmla="*/ 1951420296 w 860"/>
                <a:gd name="T47" fmla="*/ 2147483647 h 825"/>
                <a:gd name="T48" fmla="*/ 1750365139 w 860"/>
                <a:gd name="T49" fmla="*/ 2147483647 h 825"/>
                <a:gd name="T50" fmla="*/ 1466522332 w 860"/>
                <a:gd name="T51" fmla="*/ 2147483647 h 825"/>
                <a:gd name="T52" fmla="*/ 1261524528 w 860"/>
                <a:gd name="T53" fmla="*/ 2147483647 h 825"/>
                <a:gd name="T54" fmla="*/ 1005276031 w 860"/>
                <a:gd name="T55" fmla="*/ 2147483647 h 825"/>
                <a:gd name="T56" fmla="*/ 934316322 w 860"/>
                <a:gd name="T57" fmla="*/ 2147483647 h 825"/>
                <a:gd name="T58" fmla="*/ 540089318 w 860"/>
                <a:gd name="T59" fmla="*/ 2147483647 h 825"/>
                <a:gd name="T60" fmla="*/ 449418234 w 860"/>
                <a:gd name="T61" fmla="*/ 2147483647 h 825"/>
                <a:gd name="T62" fmla="*/ 374515878 w 860"/>
                <a:gd name="T63" fmla="*/ 1975546337 h 825"/>
                <a:gd name="T64" fmla="*/ 437590292 w 860"/>
                <a:gd name="T65" fmla="*/ 1890364608 h 825"/>
                <a:gd name="T66" fmla="*/ 283842932 w 860"/>
                <a:gd name="T67" fmla="*/ 1611888124 h 825"/>
                <a:gd name="T68" fmla="*/ 445475587 w 860"/>
                <a:gd name="T69" fmla="*/ 1526706847 h 825"/>
                <a:gd name="T70" fmla="*/ 461244190 w 860"/>
                <a:gd name="T71" fmla="*/ 1320305713 h 825"/>
                <a:gd name="T72" fmla="*/ 540089318 w 860"/>
                <a:gd name="T73" fmla="*/ 1218744745 h 825"/>
                <a:gd name="T74" fmla="*/ 457301543 w 860"/>
                <a:gd name="T75" fmla="*/ 1094249312 h 825"/>
                <a:gd name="T76" fmla="*/ 540089318 w 860"/>
                <a:gd name="T77" fmla="*/ 946820997 h 825"/>
                <a:gd name="T78" fmla="*/ 70961726 w 860"/>
                <a:gd name="T79" fmla="*/ 963200915 h 825"/>
                <a:gd name="T80" fmla="*/ 59133768 w 860"/>
                <a:gd name="T81" fmla="*/ 809219638 h 825"/>
                <a:gd name="T82" fmla="*/ 0 w 860"/>
                <a:gd name="T83" fmla="*/ 737144287 h 825"/>
                <a:gd name="T84" fmla="*/ 59133768 w 860"/>
                <a:gd name="T85" fmla="*/ 602820315 h 825"/>
                <a:gd name="T86" fmla="*/ 7885297 w 860"/>
                <a:gd name="T87" fmla="*/ 402972031 h 825"/>
                <a:gd name="T88" fmla="*/ 871239922 w 860"/>
                <a:gd name="T89" fmla="*/ 386590529 h 825"/>
                <a:gd name="T90" fmla="*/ 954027573 w 860"/>
                <a:gd name="T91" fmla="*/ 337447833 h 825"/>
                <a:gd name="T92" fmla="*/ 930373675 w 860"/>
                <a:gd name="T93" fmla="*/ 131048453 h 825"/>
                <a:gd name="T94" fmla="*/ 1001335370 w 860"/>
                <a:gd name="T95" fmla="*/ 0 h 825"/>
                <a:gd name="T96" fmla="*/ 1166910920 w 860"/>
                <a:gd name="T97" fmla="*/ 196570840 h 825"/>
                <a:gd name="T98" fmla="*/ 1119603124 w 860"/>
                <a:gd name="T99" fmla="*/ 344000796 h 825"/>
                <a:gd name="T100" fmla="*/ 1297004382 w 860"/>
                <a:gd name="T101" fmla="*/ 432457648 h 825"/>
                <a:gd name="T102" fmla="*/ 1407388579 w 860"/>
                <a:gd name="T103" fmla="*/ 534020540 h 825"/>
                <a:gd name="T104" fmla="*/ 1549309983 w 860"/>
                <a:gd name="T105" fmla="*/ 461943266 h 8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60"/>
                <a:gd name="T160" fmla="*/ 0 h 825"/>
                <a:gd name="T161" fmla="*/ 860 w 860"/>
                <a:gd name="T162" fmla="*/ 825 h 8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60" h="825">
                  <a:moveTo>
                    <a:pt x="393" y="141"/>
                  </a:moveTo>
                  <a:lnTo>
                    <a:pt x="860" y="183"/>
                  </a:lnTo>
                  <a:lnTo>
                    <a:pt x="813" y="264"/>
                  </a:lnTo>
                  <a:lnTo>
                    <a:pt x="810" y="339"/>
                  </a:lnTo>
                  <a:lnTo>
                    <a:pt x="825" y="367"/>
                  </a:lnTo>
                  <a:lnTo>
                    <a:pt x="827" y="421"/>
                  </a:lnTo>
                  <a:lnTo>
                    <a:pt x="827" y="456"/>
                  </a:lnTo>
                  <a:lnTo>
                    <a:pt x="810" y="501"/>
                  </a:lnTo>
                  <a:lnTo>
                    <a:pt x="789" y="535"/>
                  </a:lnTo>
                  <a:lnTo>
                    <a:pt x="794" y="574"/>
                  </a:lnTo>
                  <a:lnTo>
                    <a:pt x="738" y="601"/>
                  </a:lnTo>
                  <a:lnTo>
                    <a:pt x="743" y="621"/>
                  </a:lnTo>
                  <a:lnTo>
                    <a:pt x="734" y="649"/>
                  </a:lnTo>
                  <a:lnTo>
                    <a:pt x="680" y="661"/>
                  </a:lnTo>
                  <a:lnTo>
                    <a:pt x="665" y="708"/>
                  </a:lnTo>
                  <a:lnTo>
                    <a:pt x="627" y="748"/>
                  </a:lnTo>
                  <a:lnTo>
                    <a:pt x="626" y="814"/>
                  </a:lnTo>
                  <a:lnTo>
                    <a:pt x="608" y="825"/>
                  </a:lnTo>
                  <a:lnTo>
                    <a:pt x="588" y="796"/>
                  </a:lnTo>
                  <a:lnTo>
                    <a:pt x="599" y="772"/>
                  </a:lnTo>
                  <a:lnTo>
                    <a:pt x="578" y="759"/>
                  </a:lnTo>
                  <a:lnTo>
                    <a:pt x="551" y="787"/>
                  </a:lnTo>
                  <a:lnTo>
                    <a:pt x="516" y="775"/>
                  </a:lnTo>
                  <a:lnTo>
                    <a:pt x="495" y="798"/>
                  </a:lnTo>
                  <a:lnTo>
                    <a:pt x="444" y="762"/>
                  </a:lnTo>
                  <a:lnTo>
                    <a:pt x="372" y="762"/>
                  </a:lnTo>
                  <a:lnTo>
                    <a:pt x="320" y="816"/>
                  </a:lnTo>
                  <a:lnTo>
                    <a:pt x="255" y="759"/>
                  </a:lnTo>
                  <a:lnTo>
                    <a:pt x="237" y="696"/>
                  </a:lnTo>
                  <a:lnTo>
                    <a:pt x="137" y="694"/>
                  </a:lnTo>
                  <a:lnTo>
                    <a:pt x="114" y="664"/>
                  </a:lnTo>
                  <a:lnTo>
                    <a:pt x="95" y="603"/>
                  </a:lnTo>
                  <a:lnTo>
                    <a:pt x="111" y="577"/>
                  </a:lnTo>
                  <a:lnTo>
                    <a:pt x="72" y="492"/>
                  </a:lnTo>
                  <a:lnTo>
                    <a:pt x="113" y="466"/>
                  </a:lnTo>
                  <a:lnTo>
                    <a:pt x="117" y="403"/>
                  </a:lnTo>
                  <a:lnTo>
                    <a:pt x="137" y="372"/>
                  </a:lnTo>
                  <a:lnTo>
                    <a:pt x="116" y="334"/>
                  </a:lnTo>
                  <a:lnTo>
                    <a:pt x="137" y="289"/>
                  </a:lnTo>
                  <a:lnTo>
                    <a:pt x="18" y="294"/>
                  </a:lnTo>
                  <a:lnTo>
                    <a:pt x="15" y="247"/>
                  </a:lnTo>
                  <a:lnTo>
                    <a:pt x="0" y="225"/>
                  </a:lnTo>
                  <a:lnTo>
                    <a:pt x="15" y="184"/>
                  </a:lnTo>
                  <a:lnTo>
                    <a:pt x="2" y="123"/>
                  </a:lnTo>
                  <a:lnTo>
                    <a:pt x="221" y="118"/>
                  </a:lnTo>
                  <a:lnTo>
                    <a:pt x="242" y="103"/>
                  </a:lnTo>
                  <a:lnTo>
                    <a:pt x="236" y="40"/>
                  </a:lnTo>
                  <a:lnTo>
                    <a:pt x="254" y="0"/>
                  </a:lnTo>
                  <a:lnTo>
                    <a:pt x="296" y="60"/>
                  </a:lnTo>
                  <a:lnTo>
                    <a:pt x="284" y="105"/>
                  </a:lnTo>
                  <a:lnTo>
                    <a:pt x="329" y="132"/>
                  </a:lnTo>
                  <a:lnTo>
                    <a:pt x="357" y="163"/>
                  </a:lnTo>
                  <a:lnTo>
                    <a:pt x="393" y="14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186B7A34-CD20-E1D4-39FF-C9E1AFD4C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0" y="1649"/>
              <a:ext cx="592" cy="493"/>
            </a:xfrm>
            <a:custGeom>
              <a:avLst/>
              <a:gdLst>
                <a:gd name="T0" fmla="*/ 1321010000 w 474"/>
                <a:gd name="T1" fmla="*/ 196808095 h 432"/>
                <a:gd name="T2" fmla="*/ 1379983426 w 474"/>
                <a:gd name="T3" fmla="*/ 390337082 h 432"/>
                <a:gd name="T4" fmla="*/ 1317078306 w 474"/>
                <a:gd name="T5" fmla="*/ 531384103 h 432"/>
                <a:gd name="T6" fmla="*/ 1376051732 w 474"/>
                <a:gd name="T7" fmla="*/ 606827124 h 432"/>
                <a:gd name="T8" fmla="*/ 1379983426 w 474"/>
                <a:gd name="T9" fmla="*/ 764273192 h 432"/>
                <a:gd name="T10" fmla="*/ 1863565917 w 474"/>
                <a:gd name="T11" fmla="*/ 744593113 h 432"/>
                <a:gd name="T12" fmla="*/ 1777070634 w 474"/>
                <a:gd name="T13" fmla="*/ 895479155 h 432"/>
                <a:gd name="T14" fmla="*/ 1859634224 w 474"/>
                <a:gd name="T15" fmla="*/ 1023404425 h 432"/>
                <a:gd name="T16" fmla="*/ 1777070634 w 474"/>
                <a:gd name="T17" fmla="*/ 1118529337 h 432"/>
                <a:gd name="T18" fmla="*/ 1769207246 w 474"/>
                <a:gd name="T19" fmla="*/ 1328459239 h 432"/>
                <a:gd name="T20" fmla="*/ 1604082049 w 474"/>
                <a:gd name="T21" fmla="*/ 1407181368 h 432"/>
                <a:gd name="T22" fmla="*/ 1458613339 w 474"/>
                <a:gd name="T23" fmla="*/ 1357980264 h 432"/>
                <a:gd name="T24" fmla="*/ 1305283225 w 474"/>
                <a:gd name="T25" fmla="*/ 1417022313 h 432"/>
                <a:gd name="T26" fmla="*/ 1175541290 w 474"/>
                <a:gd name="T27" fmla="*/ 1298936403 h 432"/>
                <a:gd name="T28" fmla="*/ 990757376 w 474"/>
                <a:gd name="T29" fmla="*/ 1256295326 h 432"/>
                <a:gd name="T30" fmla="*/ 861015442 w 474"/>
                <a:gd name="T31" fmla="*/ 1171011360 h 432"/>
                <a:gd name="T32" fmla="*/ 574009716 w 474"/>
                <a:gd name="T33" fmla="*/ 1161170414 h 432"/>
                <a:gd name="T34" fmla="*/ 365635763 w 474"/>
                <a:gd name="T35" fmla="*/ 1020125318 h 432"/>
                <a:gd name="T36" fmla="*/ 184783728 w 474"/>
                <a:gd name="T37" fmla="*/ 816755215 h 432"/>
                <a:gd name="T38" fmla="*/ 224100668 w 474"/>
                <a:gd name="T39" fmla="*/ 482181188 h 432"/>
                <a:gd name="T40" fmla="*/ 0 w 474"/>
                <a:gd name="T41" fmla="*/ 423139026 h 432"/>
                <a:gd name="T42" fmla="*/ 342047582 w 474"/>
                <a:gd name="T43" fmla="*/ 275532091 h 432"/>
                <a:gd name="T44" fmla="*/ 550419553 w 474"/>
                <a:gd name="T45" fmla="*/ 262412038 h 432"/>
                <a:gd name="T46" fmla="*/ 625119755 w 474"/>
                <a:gd name="T47" fmla="*/ 124645993 h 432"/>
                <a:gd name="T48" fmla="*/ 790246934 w 474"/>
                <a:gd name="T49" fmla="*/ 0 h 432"/>
                <a:gd name="T50" fmla="*/ 998618781 w 474"/>
                <a:gd name="T51" fmla="*/ 16400979 h 432"/>
                <a:gd name="T52" fmla="*/ 1155882821 w 474"/>
                <a:gd name="T53" fmla="*/ 193528987 h 432"/>
                <a:gd name="T54" fmla="*/ 1321010000 w 474"/>
                <a:gd name="T55" fmla="*/ 196808095 h 4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74"/>
                <a:gd name="T85" fmla="*/ 0 h 432"/>
                <a:gd name="T86" fmla="*/ 474 w 474"/>
                <a:gd name="T87" fmla="*/ 432 h 43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74" h="432">
                  <a:moveTo>
                    <a:pt x="336" y="60"/>
                  </a:moveTo>
                  <a:lnTo>
                    <a:pt x="351" y="119"/>
                  </a:lnTo>
                  <a:lnTo>
                    <a:pt x="335" y="162"/>
                  </a:lnTo>
                  <a:lnTo>
                    <a:pt x="350" y="185"/>
                  </a:lnTo>
                  <a:lnTo>
                    <a:pt x="351" y="233"/>
                  </a:lnTo>
                  <a:lnTo>
                    <a:pt x="474" y="227"/>
                  </a:lnTo>
                  <a:lnTo>
                    <a:pt x="452" y="273"/>
                  </a:lnTo>
                  <a:lnTo>
                    <a:pt x="473" y="312"/>
                  </a:lnTo>
                  <a:lnTo>
                    <a:pt x="452" y="341"/>
                  </a:lnTo>
                  <a:lnTo>
                    <a:pt x="450" y="405"/>
                  </a:lnTo>
                  <a:lnTo>
                    <a:pt x="408" y="429"/>
                  </a:lnTo>
                  <a:lnTo>
                    <a:pt x="371" y="414"/>
                  </a:lnTo>
                  <a:lnTo>
                    <a:pt x="332" y="432"/>
                  </a:lnTo>
                  <a:lnTo>
                    <a:pt x="299" y="396"/>
                  </a:lnTo>
                  <a:lnTo>
                    <a:pt x="252" y="383"/>
                  </a:lnTo>
                  <a:lnTo>
                    <a:pt x="219" y="357"/>
                  </a:lnTo>
                  <a:lnTo>
                    <a:pt x="146" y="354"/>
                  </a:lnTo>
                  <a:lnTo>
                    <a:pt x="93" y="311"/>
                  </a:lnTo>
                  <a:lnTo>
                    <a:pt x="47" y="249"/>
                  </a:lnTo>
                  <a:lnTo>
                    <a:pt x="57" y="147"/>
                  </a:lnTo>
                  <a:lnTo>
                    <a:pt x="0" y="129"/>
                  </a:lnTo>
                  <a:lnTo>
                    <a:pt x="87" y="84"/>
                  </a:lnTo>
                  <a:lnTo>
                    <a:pt x="140" y="80"/>
                  </a:lnTo>
                  <a:lnTo>
                    <a:pt x="159" y="38"/>
                  </a:lnTo>
                  <a:lnTo>
                    <a:pt x="201" y="0"/>
                  </a:lnTo>
                  <a:lnTo>
                    <a:pt x="254" y="5"/>
                  </a:lnTo>
                  <a:lnTo>
                    <a:pt x="294" y="59"/>
                  </a:lnTo>
                  <a:lnTo>
                    <a:pt x="336" y="6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7D453A76-4329-6EBF-A510-4376870CB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" y="1600"/>
              <a:ext cx="689" cy="347"/>
            </a:xfrm>
            <a:custGeom>
              <a:avLst/>
              <a:gdLst>
                <a:gd name="T0" fmla="*/ 67000968 w 551"/>
                <a:gd name="T1" fmla="*/ 0 h 303"/>
                <a:gd name="T2" fmla="*/ 398059376 w 551"/>
                <a:gd name="T3" fmla="*/ 105620048 h 303"/>
                <a:gd name="T4" fmla="*/ 681822919 w 551"/>
                <a:gd name="T5" fmla="*/ 158430086 h 303"/>
                <a:gd name="T6" fmla="*/ 989234779 w 551"/>
                <a:gd name="T7" fmla="*/ 194736058 h 303"/>
                <a:gd name="T8" fmla="*/ 1470058857 w 551"/>
                <a:gd name="T9" fmla="*/ 405976154 h 303"/>
                <a:gd name="T10" fmla="*/ 2147483647 w 551"/>
                <a:gd name="T11" fmla="*/ 604013804 h 303"/>
                <a:gd name="T12" fmla="*/ 2088823487 w 551"/>
                <a:gd name="T13" fmla="*/ 739338545 h 303"/>
                <a:gd name="T14" fmla="*/ 1879939352 w 551"/>
                <a:gd name="T15" fmla="*/ 848258281 h 303"/>
                <a:gd name="T16" fmla="*/ 1773528318 w 551"/>
                <a:gd name="T17" fmla="*/ 841657029 h 303"/>
                <a:gd name="T18" fmla="*/ 1631645615 w 551"/>
                <a:gd name="T19" fmla="*/ 1000087286 h 303"/>
                <a:gd name="T20" fmla="*/ 1497645727 w 551"/>
                <a:gd name="T21" fmla="*/ 940675797 h 303"/>
                <a:gd name="T22" fmla="*/ 1075942005 w 551"/>
                <a:gd name="T23" fmla="*/ 990186318 h 303"/>
                <a:gd name="T24" fmla="*/ 989234779 w 551"/>
                <a:gd name="T25" fmla="*/ 604013804 h 303"/>
                <a:gd name="T26" fmla="*/ 894646972 w 551"/>
                <a:gd name="T27" fmla="*/ 742638261 h 303"/>
                <a:gd name="T28" fmla="*/ 567529072 w 551"/>
                <a:gd name="T29" fmla="*/ 749239512 h 303"/>
                <a:gd name="T30" fmla="*/ 449294686 w 551"/>
                <a:gd name="T31" fmla="*/ 590811301 h 303"/>
                <a:gd name="T32" fmla="*/ 256176612 w 551"/>
                <a:gd name="T33" fmla="*/ 594111018 h 303"/>
                <a:gd name="T34" fmla="*/ 283765528 w 551"/>
                <a:gd name="T35" fmla="*/ 445583661 h 303"/>
                <a:gd name="T36" fmla="*/ 0 w 551"/>
                <a:gd name="T37" fmla="*/ 118822550 h 303"/>
                <a:gd name="T38" fmla="*/ 67000968 w 551"/>
                <a:gd name="T39" fmla="*/ 0 h 3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1"/>
                <a:gd name="T61" fmla="*/ 0 h 303"/>
                <a:gd name="T62" fmla="*/ 551 w 551"/>
                <a:gd name="T63" fmla="*/ 303 h 30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1" h="303">
                  <a:moveTo>
                    <a:pt x="17" y="0"/>
                  </a:moveTo>
                  <a:lnTo>
                    <a:pt x="101" y="32"/>
                  </a:lnTo>
                  <a:lnTo>
                    <a:pt x="173" y="48"/>
                  </a:lnTo>
                  <a:lnTo>
                    <a:pt x="251" y="59"/>
                  </a:lnTo>
                  <a:lnTo>
                    <a:pt x="373" y="123"/>
                  </a:lnTo>
                  <a:lnTo>
                    <a:pt x="551" y="183"/>
                  </a:lnTo>
                  <a:lnTo>
                    <a:pt x="530" y="224"/>
                  </a:lnTo>
                  <a:lnTo>
                    <a:pt x="477" y="257"/>
                  </a:lnTo>
                  <a:lnTo>
                    <a:pt x="450" y="255"/>
                  </a:lnTo>
                  <a:lnTo>
                    <a:pt x="414" y="303"/>
                  </a:lnTo>
                  <a:lnTo>
                    <a:pt x="380" y="285"/>
                  </a:lnTo>
                  <a:lnTo>
                    <a:pt x="273" y="300"/>
                  </a:lnTo>
                  <a:lnTo>
                    <a:pt x="251" y="183"/>
                  </a:lnTo>
                  <a:lnTo>
                    <a:pt x="227" y="225"/>
                  </a:lnTo>
                  <a:lnTo>
                    <a:pt x="144" y="227"/>
                  </a:lnTo>
                  <a:lnTo>
                    <a:pt x="114" y="179"/>
                  </a:lnTo>
                  <a:lnTo>
                    <a:pt x="65" y="180"/>
                  </a:lnTo>
                  <a:lnTo>
                    <a:pt x="72" y="135"/>
                  </a:lnTo>
                  <a:lnTo>
                    <a:pt x="0" y="3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DCB9918B-6221-2FB3-F025-91DFE1976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" y="744"/>
              <a:ext cx="1651" cy="1063"/>
            </a:xfrm>
            <a:custGeom>
              <a:avLst/>
              <a:gdLst>
                <a:gd name="T0" fmla="*/ 35384985 w 1322"/>
                <a:gd name="T1" fmla="*/ 2147483647 h 933"/>
                <a:gd name="T2" fmla="*/ 0 w 1322"/>
                <a:gd name="T3" fmla="*/ 2147483647 h 933"/>
                <a:gd name="T4" fmla="*/ 149404811 w 1322"/>
                <a:gd name="T5" fmla="*/ 2147483647 h 933"/>
                <a:gd name="T6" fmla="*/ 141541925 w 1322"/>
                <a:gd name="T7" fmla="*/ 2147483647 h 933"/>
                <a:gd name="T8" fmla="*/ 267356094 w 1322"/>
                <a:gd name="T9" fmla="*/ 2008650901 h 933"/>
                <a:gd name="T10" fmla="*/ 330263148 w 1322"/>
                <a:gd name="T11" fmla="*/ 1881065094 h 933"/>
                <a:gd name="T12" fmla="*/ 542575075 w 1322"/>
                <a:gd name="T13" fmla="*/ 1763293719 h 933"/>
                <a:gd name="T14" fmla="*/ 892495314 w 1322"/>
                <a:gd name="T15" fmla="*/ 1674966092 h 933"/>
                <a:gd name="T16" fmla="*/ 1073355820 w 1322"/>
                <a:gd name="T17" fmla="*/ 1724037800 h 933"/>
                <a:gd name="T18" fmla="*/ 1246349227 w 1322"/>
                <a:gd name="T19" fmla="*/ 1069753188 h 933"/>
                <a:gd name="T20" fmla="*/ 1258145539 w 1322"/>
                <a:gd name="T21" fmla="*/ 804768273 h 933"/>
                <a:gd name="T22" fmla="*/ 1081218706 w 1322"/>
                <a:gd name="T23" fmla="*/ 634655070 h 933"/>
                <a:gd name="T24" fmla="*/ 1081218706 w 1322"/>
                <a:gd name="T25" fmla="*/ 461269824 h 933"/>
                <a:gd name="T26" fmla="*/ 1293530509 w 1322"/>
                <a:gd name="T27" fmla="*/ 399112207 h 933"/>
                <a:gd name="T28" fmla="*/ 1297461952 w 1322"/>
                <a:gd name="T29" fmla="*/ 300970600 h 933"/>
                <a:gd name="T30" fmla="*/ 1140194317 w 1322"/>
                <a:gd name="T31" fmla="*/ 281342641 h 933"/>
                <a:gd name="T32" fmla="*/ 1187373616 w 1322"/>
                <a:gd name="T33" fmla="*/ 147213371 h 933"/>
                <a:gd name="T34" fmla="*/ 1859693994 w 1322"/>
                <a:gd name="T35" fmla="*/ 29441946 h 933"/>
                <a:gd name="T36" fmla="*/ 1957988001 w 1322"/>
                <a:gd name="T37" fmla="*/ 284612762 h 933"/>
                <a:gd name="T38" fmla="*/ 2147483647 w 1322"/>
                <a:gd name="T39" fmla="*/ 399112207 h 933"/>
                <a:gd name="T40" fmla="*/ 2147483647 w 1322"/>
                <a:gd name="T41" fmla="*/ 399112207 h 933"/>
                <a:gd name="T42" fmla="*/ 2147483647 w 1322"/>
                <a:gd name="T43" fmla="*/ 0 h 933"/>
                <a:gd name="T44" fmla="*/ 2147483647 w 1322"/>
                <a:gd name="T45" fmla="*/ 68699695 h 933"/>
                <a:gd name="T46" fmla="*/ 2147483647 w 1322"/>
                <a:gd name="T47" fmla="*/ 477627776 h 933"/>
                <a:gd name="T48" fmla="*/ 2147483647 w 1322"/>
                <a:gd name="T49" fmla="*/ 772054404 h 933"/>
                <a:gd name="T50" fmla="*/ 2147483647 w 1322"/>
                <a:gd name="T51" fmla="*/ 961797602 h 933"/>
                <a:gd name="T52" fmla="*/ 2147483647 w 1322"/>
                <a:gd name="T53" fmla="*/ 961797602 h 933"/>
                <a:gd name="T54" fmla="*/ 2147483647 w 1322"/>
                <a:gd name="T55" fmla="*/ 834212021 h 933"/>
                <a:gd name="T56" fmla="*/ 2147483647 w 1322"/>
                <a:gd name="T57" fmla="*/ 716440646 h 933"/>
                <a:gd name="T58" fmla="*/ 2147483647 w 1322"/>
                <a:gd name="T59" fmla="*/ 821126112 h 933"/>
                <a:gd name="T60" fmla="*/ 2147483647 w 1322"/>
                <a:gd name="T61" fmla="*/ 520155624 h 933"/>
                <a:gd name="T62" fmla="*/ 2147483647 w 1322"/>
                <a:gd name="T63" fmla="*/ 526697675 h 933"/>
                <a:gd name="T64" fmla="*/ 2147483647 w 1322"/>
                <a:gd name="T65" fmla="*/ 791682364 h 933"/>
                <a:gd name="T66" fmla="*/ 2147483647 w 1322"/>
                <a:gd name="T67" fmla="*/ 880011799 h 933"/>
                <a:gd name="T68" fmla="*/ 2147483647 w 1322"/>
                <a:gd name="T69" fmla="*/ 968339652 h 933"/>
                <a:gd name="T70" fmla="*/ 2147483647 w 1322"/>
                <a:gd name="T71" fmla="*/ 1010867501 h 933"/>
                <a:gd name="T72" fmla="*/ 2147483647 w 1322"/>
                <a:gd name="T73" fmla="*/ 1197338543 h 933"/>
                <a:gd name="T74" fmla="*/ 2147483647 w 1322"/>
                <a:gd name="T75" fmla="*/ 1746937689 h 933"/>
                <a:gd name="T76" fmla="*/ 2147483647 w 1322"/>
                <a:gd name="T77" fmla="*/ 2136236256 h 933"/>
                <a:gd name="T78" fmla="*/ 2147483647 w 1322"/>
                <a:gd name="T79" fmla="*/ 2147483647 h 933"/>
                <a:gd name="T80" fmla="*/ 2147483647 w 1322"/>
                <a:gd name="T81" fmla="*/ 2147483647 h 933"/>
                <a:gd name="T82" fmla="*/ 2147483647 w 1322"/>
                <a:gd name="T83" fmla="*/ 2147483647 h 933"/>
                <a:gd name="T84" fmla="*/ 2147483647 w 1322"/>
                <a:gd name="T85" fmla="*/ 2147483647 h 933"/>
                <a:gd name="T86" fmla="*/ 2147483647 w 1322"/>
                <a:gd name="T87" fmla="*/ 2147483647 h 933"/>
                <a:gd name="T88" fmla="*/ 2147483647 w 1322"/>
                <a:gd name="T89" fmla="*/ 2147483647 h 933"/>
                <a:gd name="T90" fmla="*/ 2147483647 w 1322"/>
                <a:gd name="T91" fmla="*/ 2147483647 h 933"/>
                <a:gd name="T92" fmla="*/ 2147483647 w 1322"/>
                <a:gd name="T93" fmla="*/ 2147483647 h 933"/>
                <a:gd name="T94" fmla="*/ 2147483647 w 1322"/>
                <a:gd name="T95" fmla="*/ 2147483647 h 933"/>
                <a:gd name="T96" fmla="*/ 2147483647 w 1322"/>
                <a:gd name="T97" fmla="*/ 2147483647 h 933"/>
                <a:gd name="T98" fmla="*/ 2147483647 w 1322"/>
                <a:gd name="T99" fmla="*/ 2147483647 h 933"/>
                <a:gd name="T100" fmla="*/ 2147483647 w 1322"/>
                <a:gd name="T101" fmla="*/ 2147483647 h 933"/>
                <a:gd name="T102" fmla="*/ 2147483647 w 1322"/>
                <a:gd name="T103" fmla="*/ 2147483647 h 933"/>
                <a:gd name="T104" fmla="*/ 2134915329 w 1322"/>
                <a:gd name="T105" fmla="*/ 2147483647 h 933"/>
                <a:gd name="T106" fmla="*/ 1439003815 w 1322"/>
                <a:gd name="T107" fmla="*/ 2147483647 h 933"/>
                <a:gd name="T108" fmla="*/ 967198680 w 1322"/>
                <a:gd name="T109" fmla="*/ 2147483647 h 933"/>
                <a:gd name="T110" fmla="*/ 680185494 w 1322"/>
                <a:gd name="T111" fmla="*/ 2147483647 h 933"/>
                <a:gd name="T112" fmla="*/ 377442447 w 1322"/>
                <a:gd name="T113" fmla="*/ 2147483647 h 933"/>
                <a:gd name="T114" fmla="*/ 35384985 w 1322"/>
                <a:gd name="T115" fmla="*/ 2147483647 h 93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2"/>
                <a:gd name="T175" fmla="*/ 0 h 933"/>
                <a:gd name="T176" fmla="*/ 1322 w 1322"/>
                <a:gd name="T177" fmla="*/ 933 h 93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2" h="933">
                  <a:moveTo>
                    <a:pt x="9" y="756"/>
                  </a:moveTo>
                  <a:lnTo>
                    <a:pt x="0" y="725"/>
                  </a:lnTo>
                  <a:lnTo>
                    <a:pt x="38" y="702"/>
                  </a:lnTo>
                  <a:lnTo>
                    <a:pt x="36" y="659"/>
                  </a:lnTo>
                  <a:lnTo>
                    <a:pt x="68" y="614"/>
                  </a:lnTo>
                  <a:lnTo>
                    <a:pt x="84" y="575"/>
                  </a:lnTo>
                  <a:lnTo>
                    <a:pt x="138" y="539"/>
                  </a:lnTo>
                  <a:lnTo>
                    <a:pt x="227" y="512"/>
                  </a:lnTo>
                  <a:lnTo>
                    <a:pt x="273" y="527"/>
                  </a:lnTo>
                  <a:lnTo>
                    <a:pt x="317" y="327"/>
                  </a:lnTo>
                  <a:lnTo>
                    <a:pt x="320" y="246"/>
                  </a:lnTo>
                  <a:lnTo>
                    <a:pt x="275" y="194"/>
                  </a:lnTo>
                  <a:lnTo>
                    <a:pt x="275" y="141"/>
                  </a:lnTo>
                  <a:lnTo>
                    <a:pt x="329" y="122"/>
                  </a:lnTo>
                  <a:lnTo>
                    <a:pt x="330" y="92"/>
                  </a:lnTo>
                  <a:lnTo>
                    <a:pt x="290" y="86"/>
                  </a:lnTo>
                  <a:lnTo>
                    <a:pt x="302" y="45"/>
                  </a:lnTo>
                  <a:lnTo>
                    <a:pt x="473" y="9"/>
                  </a:lnTo>
                  <a:lnTo>
                    <a:pt x="498" y="87"/>
                  </a:lnTo>
                  <a:lnTo>
                    <a:pt x="555" y="122"/>
                  </a:lnTo>
                  <a:lnTo>
                    <a:pt x="618" y="122"/>
                  </a:lnTo>
                  <a:lnTo>
                    <a:pt x="782" y="0"/>
                  </a:lnTo>
                  <a:lnTo>
                    <a:pt x="827" y="21"/>
                  </a:lnTo>
                  <a:lnTo>
                    <a:pt x="842" y="146"/>
                  </a:lnTo>
                  <a:lnTo>
                    <a:pt x="843" y="236"/>
                  </a:lnTo>
                  <a:lnTo>
                    <a:pt x="891" y="294"/>
                  </a:lnTo>
                  <a:lnTo>
                    <a:pt x="924" y="294"/>
                  </a:lnTo>
                  <a:lnTo>
                    <a:pt x="920" y="255"/>
                  </a:lnTo>
                  <a:lnTo>
                    <a:pt x="960" y="219"/>
                  </a:lnTo>
                  <a:lnTo>
                    <a:pt x="993" y="251"/>
                  </a:lnTo>
                  <a:lnTo>
                    <a:pt x="1041" y="159"/>
                  </a:lnTo>
                  <a:lnTo>
                    <a:pt x="1124" y="161"/>
                  </a:lnTo>
                  <a:lnTo>
                    <a:pt x="1137" y="242"/>
                  </a:lnTo>
                  <a:lnTo>
                    <a:pt x="1190" y="269"/>
                  </a:lnTo>
                  <a:lnTo>
                    <a:pt x="1205" y="296"/>
                  </a:lnTo>
                  <a:lnTo>
                    <a:pt x="1259" y="309"/>
                  </a:lnTo>
                  <a:lnTo>
                    <a:pt x="1322" y="366"/>
                  </a:lnTo>
                  <a:lnTo>
                    <a:pt x="1239" y="534"/>
                  </a:lnTo>
                  <a:lnTo>
                    <a:pt x="1188" y="653"/>
                  </a:lnTo>
                  <a:lnTo>
                    <a:pt x="1152" y="692"/>
                  </a:lnTo>
                  <a:lnTo>
                    <a:pt x="1179" y="734"/>
                  </a:lnTo>
                  <a:lnTo>
                    <a:pt x="1164" y="774"/>
                  </a:lnTo>
                  <a:lnTo>
                    <a:pt x="1169" y="837"/>
                  </a:lnTo>
                  <a:lnTo>
                    <a:pt x="1146" y="852"/>
                  </a:lnTo>
                  <a:lnTo>
                    <a:pt x="932" y="857"/>
                  </a:lnTo>
                  <a:lnTo>
                    <a:pt x="882" y="854"/>
                  </a:lnTo>
                  <a:lnTo>
                    <a:pt x="846" y="800"/>
                  </a:lnTo>
                  <a:lnTo>
                    <a:pt x="794" y="795"/>
                  </a:lnTo>
                  <a:lnTo>
                    <a:pt x="750" y="833"/>
                  </a:lnTo>
                  <a:lnTo>
                    <a:pt x="729" y="876"/>
                  </a:lnTo>
                  <a:lnTo>
                    <a:pt x="677" y="879"/>
                  </a:lnTo>
                  <a:lnTo>
                    <a:pt x="590" y="923"/>
                  </a:lnTo>
                  <a:lnTo>
                    <a:pt x="543" y="933"/>
                  </a:lnTo>
                  <a:lnTo>
                    <a:pt x="366" y="875"/>
                  </a:lnTo>
                  <a:lnTo>
                    <a:pt x="246" y="810"/>
                  </a:lnTo>
                  <a:lnTo>
                    <a:pt x="173" y="801"/>
                  </a:lnTo>
                  <a:lnTo>
                    <a:pt x="96" y="786"/>
                  </a:lnTo>
                  <a:lnTo>
                    <a:pt x="9" y="75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1B46215B-D53B-949C-00E2-56EB974B5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" y="1403"/>
              <a:ext cx="487" cy="701"/>
            </a:xfrm>
            <a:custGeom>
              <a:avLst/>
              <a:gdLst>
                <a:gd name="T0" fmla="*/ 179886198 w 391"/>
                <a:gd name="T1" fmla="*/ 1109124323 h 614"/>
                <a:gd name="T2" fmla="*/ 3911042 w 391"/>
                <a:gd name="T3" fmla="*/ 1374920318 h 614"/>
                <a:gd name="T4" fmla="*/ 0 w 391"/>
                <a:gd name="T5" fmla="*/ 1624310114 h 614"/>
                <a:gd name="T6" fmla="*/ 70390860 w 391"/>
                <a:gd name="T7" fmla="*/ 1709627056 h 614"/>
                <a:gd name="T8" fmla="*/ 70390860 w 391"/>
                <a:gd name="T9" fmla="*/ 1906512760 h 614"/>
                <a:gd name="T10" fmla="*/ 175977135 w 391"/>
                <a:gd name="T11" fmla="*/ 1847446732 h 614"/>
                <a:gd name="T12" fmla="*/ 355863333 w 391"/>
                <a:gd name="T13" fmla="*/ 2014800554 h 614"/>
                <a:gd name="T14" fmla="*/ 567033967 w 391"/>
                <a:gd name="T15" fmla="*/ 1945889810 h 614"/>
                <a:gd name="T16" fmla="*/ 809490828 w 391"/>
                <a:gd name="T17" fmla="*/ 1998392543 h 614"/>
                <a:gd name="T18" fmla="*/ 1091052415 w 391"/>
                <a:gd name="T19" fmla="*/ 2004955385 h 614"/>
                <a:gd name="T20" fmla="*/ 1364793649 w 391"/>
                <a:gd name="T21" fmla="*/ 1936046454 h 614"/>
                <a:gd name="T22" fmla="*/ 1360882608 w 391"/>
                <a:gd name="T23" fmla="*/ 1840883890 h 614"/>
                <a:gd name="T24" fmla="*/ 1443004583 w 391"/>
                <a:gd name="T25" fmla="*/ 1719470412 h 614"/>
                <a:gd name="T26" fmla="*/ 1294402820 w 391"/>
                <a:gd name="T27" fmla="*/ 1552117043 h 614"/>
                <a:gd name="T28" fmla="*/ 1529037599 w 391"/>
                <a:gd name="T29" fmla="*/ 1269914851 h 614"/>
                <a:gd name="T30" fmla="*/ 1399989064 w 391"/>
                <a:gd name="T31" fmla="*/ 1276477692 h 614"/>
                <a:gd name="T32" fmla="*/ 1247476260 w 391"/>
                <a:gd name="T33" fmla="*/ 1069747273 h 614"/>
                <a:gd name="T34" fmla="*/ 1141890016 w 391"/>
                <a:gd name="T35" fmla="*/ 954896637 h 614"/>
                <a:gd name="T36" fmla="*/ 1259207406 w 391"/>
                <a:gd name="T37" fmla="*/ 767854516 h 614"/>
                <a:gd name="T38" fmla="*/ 1267029488 w 391"/>
                <a:gd name="T39" fmla="*/ 675974733 h 614"/>
                <a:gd name="T40" fmla="*/ 1114516684 w 391"/>
                <a:gd name="T41" fmla="*/ 738322635 h 614"/>
                <a:gd name="T42" fmla="*/ 926808218 w 391"/>
                <a:gd name="T43" fmla="*/ 531592216 h 614"/>
                <a:gd name="T44" fmla="*/ 1044125854 w 391"/>
                <a:gd name="T45" fmla="*/ 380646744 h 614"/>
                <a:gd name="T46" fmla="*/ 1055857000 w 391"/>
                <a:gd name="T47" fmla="*/ 193604793 h 614"/>
                <a:gd name="T48" fmla="*/ 821221974 w 391"/>
                <a:gd name="T49" fmla="*/ 0 h 614"/>
                <a:gd name="T50" fmla="*/ 680442293 w 391"/>
                <a:gd name="T51" fmla="*/ 0 h 614"/>
                <a:gd name="T52" fmla="*/ 789937600 w 391"/>
                <a:gd name="T53" fmla="*/ 118131179 h 614"/>
                <a:gd name="T54" fmla="*/ 707815625 w 391"/>
                <a:gd name="T55" fmla="*/ 265796108 h 614"/>
                <a:gd name="T56" fmla="*/ 496643014 w 391"/>
                <a:gd name="T57" fmla="*/ 429867150 h 614"/>
                <a:gd name="T58" fmla="*/ 461449577 w 391"/>
                <a:gd name="T59" fmla="*/ 570969266 h 614"/>
                <a:gd name="T60" fmla="*/ 520107407 w 391"/>
                <a:gd name="T61" fmla="*/ 679257060 h 614"/>
                <a:gd name="T62" fmla="*/ 179886198 w 391"/>
                <a:gd name="T63" fmla="*/ 1109124323 h 6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1"/>
                <a:gd name="T97" fmla="*/ 0 h 614"/>
                <a:gd name="T98" fmla="*/ 391 w 391"/>
                <a:gd name="T99" fmla="*/ 614 h 61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1" h="614">
                  <a:moveTo>
                    <a:pt x="46" y="338"/>
                  </a:moveTo>
                  <a:lnTo>
                    <a:pt x="1" y="419"/>
                  </a:lnTo>
                  <a:lnTo>
                    <a:pt x="0" y="495"/>
                  </a:lnTo>
                  <a:lnTo>
                    <a:pt x="18" y="521"/>
                  </a:lnTo>
                  <a:lnTo>
                    <a:pt x="18" y="581"/>
                  </a:lnTo>
                  <a:lnTo>
                    <a:pt x="45" y="563"/>
                  </a:lnTo>
                  <a:lnTo>
                    <a:pt x="91" y="614"/>
                  </a:lnTo>
                  <a:lnTo>
                    <a:pt x="145" y="593"/>
                  </a:lnTo>
                  <a:lnTo>
                    <a:pt x="207" y="609"/>
                  </a:lnTo>
                  <a:lnTo>
                    <a:pt x="279" y="611"/>
                  </a:lnTo>
                  <a:lnTo>
                    <a:pt x="349" y="590"/>
                  </a:lnTo>
                  <a:lnTo>
                    <a:pt x="348" y="561"/>
                  </a:lnTo>
                  <a:lnTo>
                    <a:pt x="369" y="524"/>
                  </a:lnTo>
                  <a:lnTo>
                    <a:pt x="331" y="473"/>
                  </a:lnTo>
                  <a:lnTo>
                    <a:pt x="391" y="387"/>
                  </a:lnTo>
                  <a:lnTo>
                    <a:pt x="358" y="389"/>
                  </a:lnTo>
                  <a:lnTo>
                    <a:pt x="319" y="326"/>
                  </a:lnTo>
                  <a:lnTo>
                    <a:pt x="292" y="291"/>
                  </a:lnTo>
                  <a:lnTo>
                    <a:pt x="322" y="234"/>
                  </a:lnTo>
                  <a:lnTo>
                    <a:pt x="324" y="206"/>
                  </a:lnTo>
                  <a:lnTo>
                    <a:pt x="285" y="225"/>
                  </a:lnTo>
                  <a:lnTo>
                    <a:pt x="237" y="162"/>
                  </a:lnTo>
                  <a:lnTo>
                    <a:pt x="267" y="116"/>
                  </a:lnTo>
                  <a:lnTo>
                    <a:pt x="270" y="59"/>
                  </a:lnTo>
                  <a:lnTo>
                    <a:pt x="210" y="0"/>
                  </a:lnTo>
                  <a:lnTo>
                    <a:pt x="174" y="0"/>
                  </a:lnTo>
                  <a:lnTo>
                    <a:pt x="202" y="36"/>
                  </a:lnTo>
                  <a:lnTo>
                    <a:pt x="181" y="81"/>
                  </a:lnTo>
                  <a:lnTo>
                    <a:pt x="127" y="131"/>
                  </a:lnTo>
                  <a:lnTo>
                    <a:pt x="118" y="174"/>
                  </a:lnTo>
                  <a:lnTo>
                    <a:pt x="133" y="207"/>
                  </a:lnTo>
                  <a:lnTo>
                    <a:pt x="46" y="3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CF462DD4-5AE6-9FBB-B5C7-7B9E6E07E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1835"/>
              <a:ext cx="149" cy="164"/>
            </a:xfrm>
            <a:custGeom>
              <a:avLst/>
              <a:gdLst>
                <a:gd name="T0" fmla="*/ 216275921 w 118"/>
                <a:gd name="T1" fmla="*/ 0 h 144"/>
                <a:gd name="T2" fmla="*/ 84107310 w 118"/>
                <a:gd name="T3" fmla="*/ 3274262 h 144"/>
                <a:gd name="T4" fmla="*/ 124158394 w 118"/>
                <a:gd name="T5" fmla="*/ 186587760 h 144"/>
                <a:gd name="T6" fmla="*/ 0 w 118"/>
                <a:gd name="T7" fmla="*/ 238965152 h 144"/>
                <a:gd name="T8" fmla="*/ 52066426 w 118"/>
                <a:gd name="T9" fmla="*/ 382998304 h 144"/>
                <a:gd name="T10" fmla="*/ 156199294 w 118"/>
                <a:gd name="T11" fmla="*/ 471381668 h 144"/>
                <a:gd name="T12" fmla="*/ 292373045 w 118"/>
                <a:gd name="T13" fmla="*/ 307708371 h 144"/>
                <a:gd name="T14" fmla="*/ 472602927 w 118"/>
                <a:gd name="T15" fmla="*/ 176768592 h 144"/>
                <a:gd name="T16" fmla="*/ 216275921 w 11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8"/>
                <a:gd name="T28" fmla="*/ 0 h 144"/>
                <a:gd name="T29" fmla="*/ 118 w 11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8" h="144">
                  <a:moveTo>
                    <a:pt x="54" y="0"/>
                  </a:moveTo>
                  <a:lnTo>
                    <a:pt x="21" y="1"/>
                  </a:lnTo>
                  <a:lnTo>
                    <a:pt x="31" y="57"/>
                  </a:lnTo>
                  <a:lnTo>
                    <a:pt x="0" y="73"/>
                  </a:lnTo>
                  <a:lnTo>
                    <a:pt x="13" y="117"/>
                  </a:lnTo>
                  <a:lnTo>
                    <a:pt x="39" y="144"/>
                  </a:lnTo>
                  <a:lnTo>
                    <a:pt x="73" y="94"/>
                  </a:lnTo>
                  <a:lnTo>
                    <a:pt x="118" y="54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0D957308-3720-9909-2E6E-EA7B300DD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" y="1754"/>
              <a:ext cx="293" cy="140"/>
            </a:xfrm>
            <a:custGeom>
              <a:avLst/>
              <a:gdLst>
                <a:gd name="T0" fmla="*/ 0 w 236"/>
                <a:gd name="T1" fmla="*/ 129207929 h 124"/>
                <a:gd name="T2" fmla="*/ 128218441 w 236"/>
                <a:gd name="T3" fmla="*/ 235805512 h 124"/>
                <a:gd name="T4" fmla="*/ 252550221 w 236"/>
                <a:gd name="T5" fmla="*/ 232573870 h 124"/>
                <a:gd name="T6" fmla="*/ 489559712 w 236"/>
                <a:gd name="T7" fmla="*/ 400544699 h 124"/>
                <a:gd name="T8" fmla="*/ 730455926 w 236"/>
                <a:gd name="T9" fmla="*/ 303638346 h 124"/>
                <a:gd name="T10" fmla="*/ 916954536 w 236"/>
                <a:gd name="T11" fmla="*/ 119516756 h 124"/>
                <a:gd name="T12" fmla="*/ 897527146 w 236"/>
                <a:gd name="T13" fmla="*/ 0 h 124"/>
                <a:gd name="T14" fmla="*/ 532299306 w 236"/>
                <a:gd name="T15" fmla="*/ 148588483 h 124"/>
                <a:gd name="T16" fmla="*/ 303061103 w 236"/>
                <a:gd name="T17" fmla="*/ 125978136 h 124"/>
                <a:gd name="T18" fmla="*/ 135989822 w 236"/>
                <a:gd name="T19" fmla="*/ 3229794 h 124"/>
                <a:gd name="T20" fmla="*/ 0 w 236"/>
                <a:gd name="T21" fmla="*/ 129207929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6"/>
                <a:gd name="T34" fmla="*/ 0 h 124"/>
                <a:gd name="T35" fmla="*/ 236 w 236"/>
                <a:gd name="T36" fmla="*/ 124 h 1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6" h="124">
                  <a:moveTo>
                    <a:pt x="0" y="40"/>
                  </a:moveTo>
                  <a:lnTo>
                    <a:pt x="33" y="73"/>
                  </a:lnTo>
                  <a:lnTo>
                    <a:pt x="65" y="72"/>
                  </a:lnTo>
                  <a:lnTo>
                    <a:pt x="126" y="124"/>
                  </a:lnTo>
                  <a:lnTo>
                    <a:pt x="188" y="94"/>
                  </a:lnTo>
                  <a:lnTo>
                    <a:pt x="236" y="37"/>
                  </a:lnTo>
                  <a:lnTo>
                    <a:pt x="231" y="0"/>
                  </a:lnTo>
                  <a:lnTo>
                    <a:pt x="137" y="46"/>
                  </a:lnTo>
                  <a:lnTo>
                    <a:pt x="78" y="39"/>
                  </a:lnTo>
                  <a:lnTo>
                    <a:pt x="35" y="1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4EE0037B-6A8A-70CD-A7E9-4FD00C803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1604"/>
              <a:ext cx="612" cy="202"/>
            </a:xfrm>
            <a:custGeom>
              <a:avLst/>
              <a:gdLst>
                <a:gd name="T0" fmla="*/ 161809787 w 489"/>
                <a:gd name="T1" fmla="*/ 545619543 h 178"/>
                <a:gd name="T2" fmla="*/ 102610785 w 489"/>
                <a:gd name="T3" fmla="*/ 383231828 h 178"/>
                <a:gd name="T4" fmla="*/ 0 w 489"/>
                <a:gd name="T5" fmla="*/ 344259019 h 178"/>
                <a:gd name="T6" fmla="*/ 213115164 w 489"/>
                <a:gd name="T7" fmla="*/ 165634042 h 178"/>
                <a:gd name="T8" fmla="*/ 185490567 w 489"/>
                <a:gd name="T9" fmla="*/ 68202893 h 178"/>
                <a:gd name="T10" fmla="*/ 260474800 w 489"/>
                <a:gd name="T11" fmla="*/ 0 h 178"/>
                <a:gd name="T12" fmla="*/ 493324878 w 489"/>
                <a:gd name="T13" fmla="*/ 9742755 h 178"/>
                <a:gd name="T14" fmla="*/ 694600707 w 489"/>
                <a:gd name="T15" fmla="*/ 168882226 h 178"/>
                <a:gd name="T16" fmla="*/ 781426262 w 489"/>
                <a:gd name="T17" fmla="*/ 100679333 h 178"/>
                <a:gd name="T18" fmla="*/ 1014274353 w 489"/>
                <a:gd name="T19" fmla="*/ 159139474 h 178"/>
                <a:gd name="T20" fmla="*/ 1191871513 w 489"/>
                <a:gd name="T21" fmla="*/ 51963759 h 178"/>
                <a:gd name="T22" fmla="*/ 1278697067 w 489"/>
                <a:gd name="T23" fmla="*/ 87688397 h 178"/>
                <a:gd name="T24" fmla="*/ 1215550307 w 489"/>
                <a:gd name="T25" fmla="*/ 233836907 h 178"/>
                <a:gd name="T26" fmla="*/ 1393147218 w 489"/>
                <a:gd name="T27" fmla="*/ 276057956 h 178"/>
                <a:gd name="T28" fmla="*/ 1574689933 w 489"/>
                <a:gd name="T29" fmla="*/ 165634042 h 178"/>
                <a:gd name="T30" fmla="*/ 1681248477 w 489"/>
                <a:gd name="T31" fmla="*/ 185121347 h 178"/>
                <a:gd name="T32" fmla="*/ 1894363579 w 489"/>
                <a:gd name="T33" fmla="*/ 81193829 h 178"/>
                <a:gd name="T34" fmla="*/ 1929883756 w 489"/>
                <a:gd name="T35" fmla="*/ 253322466 h 178"/>
                <a:gd name="T36" fmla="*/ 1775967625 w 489"/>
                <a:gd name="T37" fmla="*/ 431947388 h 178"/>
                <a:gd name="T38" fmla="*/ 1416826012 w 489"/>
                <a:gd name="T39" fmla="*/ 578095982 h 178"/>
                <a:gd name="T40" fmla="*/ 1172138523 w 489"/>
                <a:gd name="T41" fmla="*/ 548865926 h 178"/>
                <a:gd name="T42" fmla="*/ 1006380760 w 489"/>
                <a:gd name="T43" fmla="*/ 422204636 h 178"/>
                <a:gd name="T44" fmla="*/ 864304026 w 489"/>
                <a:gd name="T45" fmla="*/ 555362295 h 178"/>
                <a:gd name="T46" fmla="*/ 801159252 w 489"/>
                <a:gd name="T47" fmla="*/ 402719133 h 178"/>
                <a:gd name="T48" fmla="*/ 698546511 w 489"/>
                <a:gd name="T49" fmla="*/ 409213700 h 178"/>
                <a:gd name="T50" fmla="*/ 556469776 w 489"/>
                <a:gd name="T51" fmla="*/ 295543459 h 178"/>
                <a:gd name="T52" fmla="*/ 248635341 w 489"/>
                <a:gd name="T53" fmla="*/ 535874990 h 178"/>
                <a:gd name="T54" fmla="*/ 161809787 w 489"/>
                <a:gd name="T55" fmla="*/ 545619543 h 1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89"/>
                <a:gd name="T85" fmla="*/ 0 h 178"/>
                <a:gd name="T86" fmla="*/ 489 w 489"/>
                <a:gd name="T87" fmla="*/ 178 h 17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89" h="178">
                  <a:moveTo>
                    <a:pt x="41" y="168"/>
                  </a:moveTo>
                  <a:lnTo>
                    <a:pt x="26" y="118"/>
                  </a:lnTo>
                  <a:lnTo>
                    <a:pt x="0" y="106"/>
                  </a:lnTo>
                  <a:lnTo>
                    <a:pt x="54" y="51"/>
                  </a:lnTo>
                  <a:lnTo>
                    <a:pt x="47" y="21"/>
                  </a:lnTo>
                  <a:lnTo>
                    <a:pt x="66" y="0"/>
                  </a:lnTo>
                  <a:lnTo>
                    <a:pt x="125" y="3"/>
                  </a:lnTo>
                  <a:lnTo>
                    <a:pt x="176" y="52"/>
                  </a:lnTo>
                  <a:lnTo>
                    <a:pt x="198" y="31"/>
                  </a:lnTo>
                  <a:lnTo>
                    <a:pt x="257" y="49"/>
                  </a:lnTo>
                  <a:lnTo>
                    <a:pt x="302" y="16"/>
                  </a:lnTo>
                  <a:lnTo>
                    <a:pt x="324" y="27"/>
                  </a:lnTo>
                  <a:lnTo>
                    <a:pt x="308" y="72"/>
                  </a:lnTo>
                  <a:lnTo>
                    <a:pt x="353" y="85"/>
                  </a:lnTo>
                  <a:lnTo>
                    <a:pt x="399" y="51"/>
                  </a:lnTo>
                  <a:lnTo>
                    <a:pt x="426" y="57"/>
                  </a:lnTo>
                  <a:lnTo>
                    <a:pt x="480" y="25"/>
                  </a:lnTo>
                  <a:lnTo>
                    <a:pt x="489" y="78"/>
                  </a:lnTo>
                  <a:lnTo>
                    <a:pt x="450" y="133"/>
                  </a:lnTo>
                  <a:lnTo>
                    <a:pt x="359" y="178"/>
                  </a:lnTo>
                  <a:lnTo>
                    <a:pt x="297" y="169"/>
                  </a:lnTo>
                  <a:lnTo>
                    <a:pt x="255" y="130"/>
                  </a:lnTo>
                  <a:lnTo>
                    <a:pt x="219" y="171"/>
                  </a:lnTo>
                  <a:lnTo>
                    <a:pt x="203" y="124"/>
                  </a:lnTo>
                  <a:lnTo>
                    <a:pt x="177" y="126"/>
                  </a:lnTo>
                  <a:lnTo>
                    <a:pt x="141" y="91"/>
                  </a:lnTo>
                  <a:lnTo>
                    <a:pt x="63" y="165"/>
                  </a:lnTo>
                  <a:lnTo>
                    <a:pt x="41" y="16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65B3CBD8-B34B-AFEC-547C-BD9F0C23F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1501"/>
              <a:ext cx="352" cy="200"/>
            </a:xfrm>
            <a:custGeom>
              <a:avLst/>
              <a:gdLst>
                <a:gd name="T0" fmla="*/ 0 w 282"/>
                <a:gd name="T1" fmla="*/ 398945074 h 175"/>
                <a:gd name="T2" fmla="*/ 235910656 w 282"/>
                <a:gd name="T3" fmla="*/ 454995598 h 175"/>
                <a:gd name="T4" fmla="*/ 401045955 w 282"/>
                <a:gd name="T5" fmla="*/ 349489477 h 175"/>
                <a:gd name="T6" fmla="*/ 495409796 w 282"/>
                <a:gd name="T7" fmla="*/ 385757036 h 175"/>
                <a:gd name="T8" fmla="*/ 432501229 w 282"/>
                <a:gd name="T9" fmla="*/ 537422311 h 175"/>
                <a:gd name="T10" fmla="*/ 621229036 w 282"/>
                <a:gd name="T11" fmla="*/ 576986426 h 175"/>
                <a:gd name="T12" fmla="*/ 786366253 w 282"/>
                <a:gd name="T13" fmla="*/ 464887080 h 175"/>
                <a:gd name="T14" fmla="*/ 896457732 w 282"/>
                <a:gd name="T15" fmla="*/ 484668343 h 175"/>
                <a:gd name="T16" fmla="*/ 1108776127 w 282"/>
                <a:gd name="T17" fmla="*/ 375865554 h 175"/>
                <a:gd name="T18" fmla="*/ 1081254249 w 282"/>
                <a:gd name="T19" fmla="*/ 128585698 h 175"/>
                <a:gd name="T20" fmla="*/ 715592877 w 282"/>
                <a:gd name="T21" fmla="*/ 121990771 h 175"/>
                <a:gd name="T22" fmla="*/ 420705006 w 282"/>
                <a:gd name="T23" fmla="*/ 201120815 h 175"/>
                <a:gd name="T24" fmla="*/ 432501229 w 282"/>
                <a:gd name="T25" fmla="*/ 0 h 175"/>
                <a:gd name="T26" fmla="*/ 184796331 w 282"/>
                <a:gd name="T27" fmla="*/ 148368662 h 175"/>
                <a:gd name="T28" fmla="*/ 31455282 w 282"/>
                <a:gd name="T29" fmla="*/ 82426628 h 175"/>
                <a:gd name="T30" fmla="*/ 7862830 w 282"/>
                <a:gd name="T31" fmla="*/ 240684987 h 175"/>
                <a:gd name="T32" fmla="*/ 0 w 282"/>
                <a:gd name="T33" fmla="*/ 398945074 h 1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2"/>
                <a:gd name="T52" fmla="*/ 0 h 175"/>
                <a:gd name="T53" fmla="*/ 282 w 282"/>
                <a:gd name="T54" fmla="*/ 175 h 1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2" h="175">
                  <a:moveTo>
                    <a:pt x="0" y="121"/>
                  </a:moveTo>
                  <a:lnTo>
                    <a:pt x="60" y="138"/>
                  </a:lnTo>
                  <a:lnTo>
                    <a:pt x="102" y="106"/>
                  </a:lnTo>
                  <a:lnTo>
                    <a:pt x="126" y="117"/>
                  </a:lnTo>
                  <a:lnTo>
                    <a:pt x="110" y="163"/>
                  </a:lnTo>
                  <a:lnTo>
                    <a:pt x="158" y="175"/>
                  </a:lnTo>
                  <a:lnTo>
                    <a:pt x="200" y="141"/>
                  </a:lnTo>
                  <a:lnTo>
                    <a:pt x="228" y="147"/>
                  </a:lnTo>
                  <a:lnTo>
                    <a:pt x="282" y="114"/>
                  </a:lnTo>
                  <a:lnTo>
                    <a:pt x="275" y="39"/>
                  </a:lnTo>
                  <a:lnTo>
                    <a:pt x="182" y="37"/>
                  </a:lnTo>
                  <a:lnTo>
                    <a:pt x="107" y="61"/>
                  </a:lnTo>
                  <a:lnTo>
                    <a:pt x="110" y="0"/>
                  </a:lnTo>
                  <a:lnTo>
                    <a:pt x="47" y="45"/>
                  </a:lnTo>
                  <a:lnTo>
                    <a:pt x="8" y="25"/>
                  </a:lnTo>
                  <a:lnTo>
                    <a:pt x="2" y="73"/>
                  </a:lnTo>
                  <a:lnTo>
                    <a:pt x="0" y="12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06253ABD-21BA-0156-FC47-ECC30A896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" y="1402"/>
              <a:ext cx="336" cy="167"/>
            </a:xfrm>
            <a:custGeom>
              <a:avLst/>
              <a:gdLst>
                <a:gd name="T0" fmla="*/ 0 w 269"/>
                <a:gd name="T1" fmla="*/ 366126847 h 147"/>
                <a:gd name="T2" fmla="*/ 161509146 w 269"/>
                <a:gd name="T3" fmla="*/ 431506685 h 147"/>
                <a:gd name="T4" fmla="*/ 409682864 w 269"/>
                <a:gd name="T5" fmla="*/ 287671762 h 147"/>
                <a:gd name="T6" fmla="*/ 397864788 w 269"/>
                <a:gd name="T7" fmla="*/ 480541676 h 147"/>
                <a:gd name="T8" fmla="*/ 685430834 w 269"/>
                <a:gd name="T9" fmla="*/ 405354389 h 147"/>
                <a:gd name="T10" fmla="*/ 1059659593 w 269"/>
                <a:gd name="T11" fmla="*/ 411892012 h 147"/>
                <a:gd name="T12" fmla="*/ 1051781537 w 269"/>
                <a:gd name="T13" fmla="*/ 304016722 h 147"/>
                <a:gd name="T14" fmla="*/ 953298641 w 269"/>
                <a:gd name="T15" fmla="*/ 81724826 h 147"/>
                <a:gd name="T16" fmla="*/ 811485689 w 269"/>
                <a:gd name="T17" fmla="*/ 0 h 147"/>
                <a:gd name="T18" fmla="*/ 598766262 w 269"/>
                <a:gd name="T19" fmla="*/ 62110153 h 147"/>
                <a:gd name="T20" fmla="*/ 413620901 w 269"/>
                <a:gd name="T21" fmla="*/ 0 h 147"/>
                <a:gd name="T22" fmla="*/ 279687990 w 269"/>
                <a:gd name="T23" fmla="*/ 49034893 h 147"/>
                <a:gd name="T24" fmla="*/ 0 w 269"/>
                <a:gd name="T25" fmla="*/ 366126847 h 1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9"/>
                <a:gd name="T40" fmla="*/ 0 h 147"/>
                <a:gd name="T41" fmla="*/ 269 w 269"/>
                <a:gd name="T42" fmla="*/ 147 h 1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9" h="147">
                  <a:moveTo>
                    <a:pt x="0" y="112"/>
                  </a:moveTo>
                  <a:lnTo>
                    <a:pt x="41" y="132"/>
                  </a:lnTo>
                  <a:lnTo>
                    <a:pt x="104" y="88"/>
                  </a:lnTo>
                  <a:lnTo>
                    <a:pt x="101" y="147"/>
                  </a:lnTo>
                  <a:lnTo>
                    <a:pt x="174" y="124"/>
                  </a:lnTo>
                  <a:lnTo>
                    <a:pt x="269" y="126"/>
                  </a:lnTo>
                  <a:lnTo>
                    <a:pt x="267" y="93"/>
                  </a:lnTo>
                  <a:lnTo>
                    <a:pt x="242" y="25"/>
                  </a:lnTo>
                  <a:lnTo>
                    <a:pt x="206" y="0"/>
                  </a:lnTo>
                  <a:lnTo>
                    <a:pt x="152" y="19"/>
                  </a:lnTo>
                  <a:lnTo>
                    <a:pt x="105" y="0"/>
                  </a:lnTo>
                  <a:lnTo>
                    <a:pt x="71" y="15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413400D3-C36F-004C-CB50-9237192FE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1042"/>
              <a:ext cx="638" cy="804"/>
            </a:xfrm>
            <a:custGeom>
              <a:avLst/>
              <a:gdLst>
                <a:gd name="T0" fmla="*/ 721302266 w 510"/>
                <a:gd name="T1" fmla="*/ 0 h 705"/>
                <a:gd name="T2" fmla="*/ 705535960 w 510"/>
                <a:gd name="T3" fmla="*/ 219362001 h 705"/>
                <a:gd name="T4" fmla="*/ 528166514 w 510"/>
                <a:gd name="T5" fmla="*/ 369969495 h 705"/>
                <a:gd name="T6" fmla="*/ 528166514 w 510"/>
                <a:gd name="T7" fmla="*/ 517303797 h 705"/>
                <a:gd name="T8" fmla="*/ 350796944 w 510"/>
                <a:gd name="T9" fmla="*/ 664636176 h 705"/>
                <a:gd name="T10" fmla="*/ 169487349 w 510"/>
                <a:gd name="T11" fmla="*/ 815243613 h 705"/>
                <a:gd name="T12" fmla="*/ 0 w 510"/>
                <a:gd name="T13" fmla="*/ 1024784228 h 705"/>
                <a:gd name="T14" fmla="*/ 134012665 w 510"/>
                <a:gd name="T15" fmla="*/ 1031332535 h 705"/>
                <a:gd name="T16" fmla="*/ 370505322 w 510"/>
                <a:gd name="T17" fmla="*/ 1221228004 h 705"/>
                <a:gd name="T18" fmla="*/ 366563249 w 510"/>
                <a:gd name="T19" fmla="*/ 1407850224 h 705"/>
                <a:gd name="T20" fmla="*/ 236492657 w 510"/>
                <a:gd name="T21" fmla="*/ 1561730909 h 705"/>
                <a:gd name="T22" fmla="*/ 425686398 w 510"/>
                <a:gd name="T23" fmla="*/ 1771273109 h 705"/>
                <a:gd name="T24" fmla="*/ 579407503 w 510"/>
                <a:gd name="T25" fmla="*/ 1718886654 h 705"/>
                <a:gd name="T26" fmla="*/ 583349576 w 510"/>
                <a:gd name="T27" fmla="*/ 1807287891 h 705"/>
                <a:gd name="T28" fmla="*/ 461161081 w 510"/>
                <a:gd name="T29" fmla="*/ 1993908753 h 705"/>
                <a:gd name="T30" fmla="*/ 571523357 w 510"/>
                <a:gd name="T31" fmla="*/ 2101953101 h 705"/>
                <a:gd name="T32" fmla="*/ 721302266 w 510"/>
                <a:gd name="T33" fmla="*/ 2147483647 h 705"/>
                <a:gd name="T34" fmla="*/ 851372796 w 510"/>
                <a:gd name="T35" fmla="*/ 2147483647 h 705"/>
                <a:gd name="T36" fmla="*/ 768601182 w 510"/>
                <a:gd name="T37" fmla="*/ 2131421388 h 705"/>
                <a:gd name="T38" fmla="*/ 768601182 w 510"/>
                <a:gd name="T39" fmla="*/ 1957893971 h 705"/>
                <a:gd name="T40" fmla="*/ 890789552 w 510"/>
                <a:gd name="T41" fmla="*/ 1692695236 h 705"/>
                <a:gd name="T42" fmla="*/ 1359832918 w 510"/>
                <a:gd name="T43" fmla="*/ 1414398530 h 705"/>
                <a:gd name="T44" fmla="*/ 1525378131 w 510"/>
                <a:gd name="T45" fmla="*/ 1466783175 h 705"/>
                <a:gd name="T46" fmla="*/ 1679097126 w 510"/>
                <a:gd name="T47" fmla="*/ 1427495144 h 705"/>
                <a:gd name="T48" fmla="*/ 1600267585 w 510"/>
                <a:gd name="T49" fmla="*/ 1191761528 h 705"/>
                <a:gd name="T50" fmla="*/ 1714571810 w 510"/>
                <a:gd name="T51" fmla="*/ 1123007021 h 705"/>
                <a:gd name="T52" fmla="*/ 1679097126 w 510"/>
                <a:gd name="T53" fmla="*/ 769407275 h 705"/>
                <a:gd name="T54" fmla="*/ 1990479175 w 510"/>
                <a:gd name="T55" fmla="*/ 599154917 h 705"/>
                <a:gd name="T56" fmla="*/ 2010187554 w 510"/>
                <a:gd name="T57" fmla="*/ 451822425 h 705"/>
                <a:gd name="T58" fmla="*/ 1824935948 w 510"/>
                <a:gd name="T59" fmla="*/ 464917229 h 705"/>
                <a:gd name="T60" fmla="*/ 1643624429 w 510"/>
                <a:gd name="T61" fmla="*/ 343778078 h 705"/>
                <a:gd name="T62" fmla="*/ 1340124539 w 510"/>
                <a:gd name="T63" fmla="*/ 415807643 h 705"/>
                <a:gd name="T64" fmla="*/ 1170639239 w 510"/>
                <a:gd name="T65" fmla="*/ 550043521 h 705"/>
                <a:gd name="T66" fmla="*/ 1229762387 w 510"/>
                <a:gd name="T67" fmla="*/ 278296819 h 705"/>
                <a:gd name="T68" fmla="*/ 1135164555 w 510"/>
                <a:gd name="T69" fmla="*/ 121141018 h 705"/>
                <a:gd name="T70" fmla="*/ 1005093777 w 510"/>
                <a:gd name="T71" fmla="*/ 166977356 h 705"/>
                <a:gd name="T72" fmla="*/ 875023247 w 510"/>
                <a:gd name="T73" fmla="*/ 52384659 h 705"/>
                <a:gd name="T74" fmla="*/ 721302266 w 510"/>
                <a:gd name="T75" fmla="*/ 0 h 70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10"/>
                <a:gd name="T115" fmla="*/ 0 h 705"/>
                <a:gd name="T116" fmla="*/ 510 w 510"/>
                <a:gd name="T117" fmla="*/ 705 h 70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10" h="705">
                  <a:moveTo>
                    <a:pt x="183" y="0"/>
                  </a:moveTo>
                  <a:lnTo>
                    <a:pt x="179" y="67"/>
                  </a:lnTo>
                  <a:lnTo>
                    <a:pt x="134" y="113"/>
                  </a:lnTo>
                  <a:lnTo>
                    <a:pt x="134" y="158"/>
                  </a:lnTo>
                  <a:lnTo>
                    <a:pt x="89" y="203"/>
                  </a:lnTo>
                  <a:lnTo>
                    <a:pt x="43" y="249"/>
                  </a:lnTo>
                  <a:lnTo>
                    <a:pt x="0" y="313"/>
                  </a:lnTo>
                  <a:lnTo>
                    <a:pt x="34" y="315"/>
                  </a:lnTo>
                  <a:lnTo>
                    <a:pt x="94" y="373"/>
                  </a:lnTo>
                  <a:lnTo>
                    <a:pt x="93" y="430"/>
                  </a:lnTo>
                  <a:lnTo>
                    <a:pt x="60" y="477"/>
                  </a:lnTo>
                  <a:lnTo>
                    <a:pt x="108" y="541"/>
                  </a:lnTo>
                  <a:lnTo>
                    <a:pt x="147" y="525"/>
                  </a:lnTo>
                  <a:lnTo>
                    <a:pt x="148" y="552"/>
                  </a:lnTo>
                  <a:lnTo>
                    <a:pt x="117" y="609"/>
                  </a:lnTo>
                  <a:lnTo>
                    <a:pt x="145" y="642"/>
                  </a:lnTo>
                  <a:lnTo>
                    <a:pt x="183" y="705"/>
                  </a:lnTo>
                  <a:lnTo>
                    <a:pt x="216" y="702"/>
                  </a:lnTo>
                  <a:lnTo>
                    <a:pt x="195" y="651"/>
                  </a:lnTo>
                  <a:lnTo>
                    <a:pt x="195" y="598"/>
                  </a:lnTo>
                  <a:lnTo>
                    <a:pt x="226" y="517"/>
                  </a:lnTo>
                  <a:lnTo>
                    <a:pt x="345" y="432"/>
                  </a:lnTo>
                  <a:lnTo>
                    <a:pt x="387" y="448"/>
                  </a:lnTo>
                  <a:lnTo>
                    <a:pt x="426" y="436"/>
                  </a:lnTo>
                  <a:lnTo>
                    <a:pt x="406" y="364"/>
                  </a:lnTo>
                  <a:lnTo>
                    <a:pt x="435" y="343"/>
                  </a:lnTo>
                  <a:lnTo>
                    <a:pt x="426" y="235"/>
                  </a:lnTo>
                  <a:lnTo>
                    <a:pt x="505" y="183"/>
                  </a:lnTo>
                  <a:lnTo>
                    <a:pt x="510" y="138"/>
                  </a:lnTo>
                  <a:lnTo>
                    <a:pt x="463" y="142"/>
                  </a:lnTo>
                  <a:lnTo>
                    <a:pt x="417" y="105"/>
                  </a:lnTo>
                  <a:lnTo>
                    <a:pt x="340" y="127"/>
                  </a:lnTo>
                  <a:lnTo>
                    <a:pt x="297" y="168"/>
                  </a:lnTo>
                  <a:lnTo>
                    <a:pt x="312" y="85"/>
                  </a:lnTo>
                  <a:lnTo>
                    <a:pt x="288" y="37"/>
                  </a:lnTo>
                  <a:lnTo>
                    <a:pt x="255" y="51"/>
                  </a:lnTo>
                  <a:lnTo>
                    <a:pt x="222" y="16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1FF1EADA-83EF-81FB-2C41-B84711489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" y="1199"/>
              <a:ext cx="530" cy="719"/>
            </a:xfrm>
            <a:custGeom>
              <a:avLst/>
              <a:gdLst>
                <a:gd name="T0" fmla="*/ 1459843112 w 425"/>
                <a:gd name="T1" fmla="*/ 68865253 h 630"/>
                <a:gd name="T2" fmla="*/ 1244005740 w 425"/>
                <a:gd name="T3" fmla="*/ 0 h 630"/>
                <a:gd name="T4" fmla="*/ 1232232433 w 425"/>
                <a:gd name="T5" fmla="*/ 141009802 h 630"/>
                <a:gd name="T6" fmla="*/ 914362781 w 425"/>
                <a:gd name="T7" fmla="*/ 314812567 h 630"/>
                <a:gd name="T8" fmla="*/ 949682704 w 425"/>
                <a:gd name="T9" fmla="*/ 668978503 h 630"/>
                <a:gd name="T10" fmla="*/ 835877364 w 425"/>
                <a:gd name="T11" fmla="*/ 737843727 h 630"/>
                <a:gd name="T12" fmla="*/ 906515229 w 425"/>
                <a:gd name="T13" fmla="*/ 973953294 h 630"/>
                <a:gd name="T14" fmla="*/ 773089030 w 425"/>
                <a:gd name="T15" fmla="*/ 1023142740 h 630"/>
                <a:gd name="T16" fmla="*/ 596495357 w 425"/>
                <a:gd name="T17" fmla="*/ 964115405 h 630"/>
                <a:gd name="T18" fmla="*/ 129502454 w 425"/>
                <a:gd name="T19" fmla="*/ 1242855599 h 630"/>
                <a:gd name="T20" fmla="*/ 0 w 425"/>
                <a:gd name="T21" fmla="*/ 1515037200 h 630"/>
                <a:gd name="T22" fmla="*/ 7849534 w 425"/>
                <a:gd name="T23" fmla="*/ 1692121017 h 630"/>
                <a:gd name="T24" fmla="*/ 153047120 w 425"/>
                <a:gd name="T25" fmla="*/ 1967582367 h 630"/>
                <a:gd name="T26" fmla="*/ 317869528 w 425"/>
                <a:gd name="T27" fmla="*/ 2065961259 h 630"/>
                <a:gd name="T28" fmla="*/ 482689894 w 425"/>
                <a:gd name="T29" fmla="*/ 1951185885 h 630"/>
                <a:gd name="T30" fmla="*/ 600419133 w 425"/>
                <a:gd name="T31" fmla="*/ 1967582367 h 630"/>
                <a:gd name="T32" fmla="*/ 741694864 w 425"/>
                <a:gd name="T33" fmla="*/ 1783941316 h 630"/>
                <a:gd name="T34" fmla="*/ 659283691 w 425"/>
                <a:gd name="T35" fmla="*/ 1705238202 h 630"/>
                <a:gd name="T36" fmla="*/ 784862338 w 425"/>
                <a:gd name="T37" fmla="*/ 1623253981 h 630"/>
                <a:gd name="T38" fmla="*/ 1024244345 w 425"/>
                <a:gd name="T39" fmla="*/ 1711796795 h 630"/>
                <a:gd name="T40" fmla="*/ 1149823240 w 425"/>
                <a:gd name="T41" fmla="*/ 1633091870 h 630"/>
                <a:gd name="T42" fmla="*/ 1236158188 w 425"/>
                <a:gd name="T43" fmla="*/ 1662605537 h 630"/>
                <a:gd name="T44" fmla="*/ 1400978554 w 425"/>
                <a:gd name="T45" fmla="*/ 1505199310 h 630"/>
                <a:gd name="T46" fmla="*/ 1612890170 w 425"/>
                <a:gd name="T47" fmla="*/ 1328117305 h 630"/>
                <a:gd name="T48" fmla="*/ 1585419780 w 425"/>
                <a:gd name="T49" fmla="*/ 1233017710 h 630"/>
                <a:gd name="T50" fmla="*/ 1656057645 w 425"/>
                <a:gd name="T51" fmla="*/ 1154314596 h 630"/>
                <a:gd name="T52" fmla="*/ 1667830952 w 425"/>
                <a:gd name="T53" fmla="*/ 1042818519 h 630"/>
                <a:gd name="T54" fmla="*/ 1530480977 w 425"/>
                <a:gd name="T55" fmla="*/ 954277516 h 630"/>
                <a:gd name="T56" fmla="*/ 1530480977 w 425"/>
                <a:gd name="T57" fmla="*/ 436146534 h 630"/>
                <a:gd name="T58" fmla="*/ 1408826106 w 425"/>
                <a:gd name="T59" fmla="*/ 216433619 h 630"/>
                <a:gd name="T60" fmla="*/ 1459843112 w 425"/>
                <a:gd name="T61" fmla="*/ 68865253 h 63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25"/>
                <a:gd name="T94" fmla="*/ 0 h 630"/>
                <a:gd name="T95" fmla="*/ 425 w 425"/>
                <a:gd name="T96" fmla="*/ 630 h 63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25" h="630">
                  <a:moveTo>
                    <a:pt x="372" y="21"/>
                  </a:moveTo>
                  <a:lnTo>
                    <a:pt x="317" y="0"/>
                  </a:lnTo>
                  <a:lnTo>
                    <a:pt x="314" y="43"/>
                  </a:lnTo>
                  <a:lnTo>
                    <a:pt x="233" y="96"/>
                  </a:lnTo>
                  <a:lnTo>
                    <a:pt x="242" y="204"/>
                  </a:lnTo>
                  <a:lnTo>
                    <a:pt x="213" y="225"/>
                  </a:lnTo>
                  <a:lnTo>
                    <a:pt x="231" y="297"/>
                  </a:lnTo>
                  <a:lnTo>
                    <a:pt x="197" y="312"/>
                  </a:lnTo>
                  <a:lnTo>
                    <a:pt x="152" y="294"/>
                  </a:lnTo>
                  <a:lnTo>
                    <a:pt x="33" y="379"/>
                  </a:lnTo>
                  <a:lnTo>
                    <a:pt x="0" y="462"/>
                  </a:lnTo>
                  <a:lnTo>
                    <a:pt x="2" y="516"/>
                  </a:lnTo>
                  <a:lnTo>
                    <a:pt x="39" y="600"/>
                  </a:lnTo>
                  <a:lnTo>
                    <a:pt x="81" y="630"/>
                  </a:lnTo>
                  <a:lnTo>
                    <a:pt x="123" y="595"/>
                  </a:lnTo>
                  <a:lnTo>
                    <a:pt x="153" y="600"/>
                  </a:lnTo>
                  <a:lnTo>
                    <a:pt x="189" y="544"/>
                  </a:lnTo>
                  <a:lnTo>
                    <a:pt x="168" y="520"/>
                  </a:lnTo>
                  <a:lnTo>
                    <a:pt x="200" y="495"/>
                  </a:lnTo>
                  <a:lnTo>
                    <a:pt x="261" y="522"/>
                  </a:lnTo>
                  <a:lnTo>
                    <a:pt x="293" y="498"/>
                  </a:lnTo>
                  <a:lnTo>
                    <a:pt x="315" y="507"/>
                  </a:lnTo>
                  <a:lnTo>
                    <a:pt x="357" y="459"/>
                  </a:lnTo>
                  <a:lnTo>
                    <a:pt x="411" y="405"/>
                  </a:lnTo>
                  <a:lnTo>
                    <a:pt x="404" y="376"/>
                  </a:lnTo>
                  <a:lnTo>
                    <a:pt x="422" y="352"/>
                  </a:lnTo>
                  <a:lnTo>
                    <a:pt x="425" y="318"/>
                  </a:lnTo>
                  <a:lnTo>
                    <a:pt x="390" y="291"/>
                  </a:lnTo>
                  <a:lnTo>
                    <a:pt x="390" y="133"/>
                  </a:lnTo>
                  <a:lnTo>
                    <a:pt x="359" y="66"/>
                  </a:lnTo>
                  <a:lnTo>
                    <a:pt x="372" y="2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67A28A72-3B11-0E1F-3C65-D978815B0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1198"/>
              <a:ext cx="388" cy="465"/>
            </a:xfrm>
            <a:custGeom>
              <a:avLst/>
              <a:gdLst>
                <a:gd name="T0" fmla="*/ 55644797 w 309"/>
                <a:gd name="T1" fmla="*/ 75392781 h 408"/>
                <a:gd name="T2" fmla="*/ 250404569 w 309"/>
                <a:gd name="T3" fmla="*/ 0 h 408"/>
                <a:gd name="T4" fmla="*/ 381568042 w 309"/>
                <a:gd name="T5" fmla="*/ 19666895 h 408"/>
                <a:gd name="T6" fmla="*/ 663768837 w 309"/>
                <a:gd name="T7" fmla="*/ 147507144 h 408"/>
                <a:gd name="T8" fmla="*/ 834679944 w 309"/>
                <a:gd name="T9" fmla="*/ 272070792 h 408"/>
                <a:gd name="T10" fmla="*/ 1037389208 w 309"/>
                <a:gd name="T11" fmla="*/ 442523185 h 408"/>
                <a:gd name="T12" fmla="*/ 1228172419 w 309"/>
                <a:gd name="T13" fmla="*/ 590032195 h 408"/>
                <a:gd name="T14" fmla="*/ 1085084699 w 309"/>
                <a:gd name="T15" fmla="*/ 629367780 h 408"/>
                <a:gd name="T16" fmla="*/ 810831326 w 309"/>
                <a:gd name="T17" fmla="*/ 950605905 h 408"/>
                <a:gd name="T18" fmla="*/ 786984702 w 309"/>
                <a:gd name="T19" fmla="*/ 1117781690 h 408"/>
                <a:gd name="T20" fmla="*/ 783009932 w 309"/>
                <a:gd name="T21" fmla="*/ 1268567195 h 408"/>
                <a:gd name="T22" fmla="*/ 703516533 w 309"/>
                <a:gd name="T23" fmla="*/ 1337404922 h 408"/>
                <a:gd name="T24" fmla="*/ 484910059 w 309"/>
                <a:gd name="T25" fmla="*/ 1170229137 h 408"/>
                <a:gd name="T26" fmla="*/ 258354108 w 309"/>
                <a:gd name="T27" fmla="*/ 1166950719 h 408"/>
                <a:gd name="T28" fmla="*/ 274251255 w 309"/>
                <a:gd name="T29" fmla="*/ 1042388937 h 408"/>
                <a:gd name="T30" fmla="*/ 127188672 w 309"/>
                <a:gd name="T31" fmla="*/ 960441158 h 408"/>
                <a:gd name="T32" fmla="*/ 131163473 w 309"/>
                <a:gd name="T33" fmla="*/ 439246577 h 408"/>
                <a:gd name="T34" fmla="*/ 0 w 309"/>
                <a:gd name="T35" fmla="*/ 206511427 h 408"/>
                <a:gd name="T36" fmla="*/ 55644797 w 309"/>
                <a:gd name="T37" fmla="*/ 75392781 h 4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9"/>
                <a:gd name="T58" fmla="*/ 0 h 408"/>
                <a:gd name="T59" fmla="*/ 309 w 309"/>
                <a:gd name="T60" fmla="*/ 408 h 40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9" h="408">
                  <a:moveTo>
                    <a:pt x="14" y="23"/>
                  </a:moveTo>
                  <a:lnTo>
                    <a:pt x="63" y="0"/>
                  </a:lnTo>
                  <a:lnTo>
                    <a:pt x="96" y="6"/>
                  </a:lnTo>
                  <a:lnTo>
                    <a:pt x="167" y="45"/>
                  </a:lnTo>
                  <a:lnTo>
                    <a:pt x="210" y="83"/>
                  </a:lnTo>
                  <a:lnTo>
                    <a:pt x="261" y="135"/>
                  </a:lnTo>
                  <a:lnTo>
                    <a:pt x="309" y="180"/>
                  </a:lnTo>
                  <a:lnTo>
                    <a:pt x="273" y="192"/>
                  </a:lnTo>
                  <a:lnTo>
                    <a:pt x="204" y="290"/>
                  </a:lnTo>
                  <a:lnTo>
                    <a:pt x="198" y="341"/>
                  </a:lnTo>
                  <a:lnTo>
                    <a:pt x="197" y="387"/>
                  </a:lnTo>
                  <a:lnTo>
                    <a:pt x="177" y="408"/>
                  </a:lnTo>
                  <a:lnTo>
                    <a:pt x="122" y="357"/>
                  </a:lnTo>
                  <a:lnTo>
                    <a:pt x="65" y="356"/>
                  </a:lnTo>
                  <a:lnTo>
                    <a:pt x="69" y="318"/>
                  </a:lnTo>
                  <a:lnTo>
                    <a:pt x="32" y="293"/>
                  </a:lnTo>
                  <a:lnTo>
                    <a:pt x="33" y="134"/>
                  </a:lnTo>
                  <a:lnTo>
                    <a:pt x="0" y="63"/>
                  </a:lnTo>
                  <a:lnTo>
                    <a:pt x="14" y="2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F15F65B0-819B-0307-8C2D-C4A4D552D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" y="725"/>
              <a:ext cx="1212" cy="1063"/>
            </a:xfrm>
            <a:custGeom>
              <a:avLst/>
              <a:gdLst>
                <a:gd name="T0" fmla="*/ 210612991 w 928"/>
                <a:gd name="T1" fmla="*/ 239260235 h 893"/>
                <a:gd name="T2" fmla="*/ 34386181 w 928"/>
                <a:gd name="T3" fmla="*/ 371388936 h 893"/>
                <a:gd name="T4" fmla="*/ 0 w 928"/>
                <a:gd name="T5" fmla="*/ 603508010 h 893"/>
                <a:gd name="T6" fmla="*/ 55876238 w 928"/>
                <a:gd name="T7" fmla="*/ 892762399 h 893"/>
                <a:gd name="T8" fmla="*/ 279383312 w 928"/>
                <a:gd name="T9" fmla="*/ 967755607 h 893"/>
                <a:gd name="T10" fmla="*/ 335261607 w 928"/>
                <a:gd name="T11" fmla="*/ 1067744268 h 893"/>
                <a:gd name="T12" fmla="*/ 554470686 w 928"/>
                <a:gd name="T13" fmla="*/ 1099884485 h 893"/>
                <a:gd name="T14" fmla="*/ 825257846 w 928"/>
                <a:gd name="T15" fmla="*/ 1307004445 h 893"/>
                <a:gd name="T16" fmla="*/ 477102204 w 928"/>
                <a:gd name="T17" fmla="*/ 1874802337 h 893"/>
                <a:gd name="T18" fmla="*/ 279383312 w 928"/>
                <a:gd name="T19" fmla="*/ 2147483647 h 893"/>
                <a:gd name="T20" fmla="*/ 120350572 w 928"/>
                <a:gd name="T21" fmla="*/ 2147483647 h 893"/>
                <a:gd name="T22" fmla="*/ 236401060 w 928"/>
                <a:gd name="T23" fmla="*/ 2147483647 h 893"/>
                <a:gd name="T24" fmla="*/ 416927971 w 928"/>
                <a:gd name="T25" fmla="*/ 2147483647 h 893"/>
                <a:gd name="T26" fmla="*/ 369647772 w 928"/>
                <a:gd name="T27" fmla="*/ 2147483647 h 893"/>
                <a:gd name="T28" fmla="*/ 541574449 w 928"/>
                <a:gd name="T29" fmla="*/ 2147483647 h 893"/>
                <a:gd name="T30" fmla="*/ 653329095 w 928"/>
                <a:gd name="T31" fmla="*/ 2147483647 h 893"/>
                <a:gd name="T32" fmla="*/ 812363811 w 928"/>
                <a:gd name="T33" fmla="*/ 2147483647 h 893"/>
                <a:gd name="T34" fmla="*/ 2147483647 w 928"/>
                <a:gd name="T35" fmla="*/ 2147483647 h 893"/>
                <a:gd name="T36" fmla="*/ 2147483647 w 928"/>
                <a:gd name="T37" fmla="*/ 2147483647 h 893"/>
                <a:gd name="T38" fmla="*/ 2147483647 w 928"/>
                <a:gd name="T39" fmla="*/ 2147483647 h 893"/>
                <a:gd name="T40" fmla="*/ 2147483647 w 928"/>
                <a:gd name="T41" fmla="*/ 2147483647 h 893"/>
                <a:gd name="T42" fmla="*/ 2147483647 w 928"/>
                <a:gd name="T43" fmla="*/ 2147483647 h 893"/>
                <a:gd name="T44" fmla="*/ 2147483647 w 928"/>
                <a:gd name="T45" fmla="*/ 2147483647 h 893"/>
                <a:gd name="T46" fmla="*/ 2147483647 w 928"/>
                <a:gd name="T47" fmla="*/ 2031930446 h 893"/>
                <a:gd name="T48" fmla="*/ 2147483647 w 928"/>
                <a:gd name="T49" fmla="*/ 1806952238 h 893"/>
                <a:gd name="T50" fmla="*/ 2147483647 w 928"/>
                <a:gd name="T51" fmla="*/ 1489129188 h 893"/>
                <a:gd name="T52" fmla="*/ 2147483647 w 928"/>
                <a:gd name="T53" fmla="*/ 1346287771 h 893"/>
                <a:gd name="T54" fmla="*/ 2147483647 w 928"/>
                <a:gd name="T55" fmla="*/ 1178447358 h 893"/>
                <a:gd name="T56" fmla="*/ 2147483647 w 928"/>
                <a:gd name="T57" fmla="*/ 957042832 h 893"/>
                <a:gd name="T58" fmla="*/ 2147483647 w 928"/>
                <a:gd name="T59" fmla="*/ 842768186 h 893"/>
                <a:gd name="T60" fmla="*/ 2147483647 w 928"/>
                <a:gd name="T61" fmla="*/ 935615391 h 893"/>
                <a:gd name="T62" fmla="*/ 2147483647 w 928"/>
                <a:gd name="T63" fmla="*/ 1192731689 h 893"/>
                <a:gd name="T64" fmla="*/ 2147483647 w 928"/>
                <a:gd name="T65" fmla="*/ 1142737477 h 893"/>
                <a:gd name="T66" fmla="*/ 2147483647 w 928"/>
                <a:gd name="T67" fmla="*/ 1160591473 h 893"/>
                <a:gd name="T68" fmla="*/ 2147483647 w 928"/>
                <a:gd name="T69" fmla="*/ 1189160134 h 893"/>
                <a:gd name="T70" fmla="*/ 2147483647 w 928"/>
                <a:gd name="T71" fmla="*/ 1249869012 h 893"/>
                <a:gd name="T72" fmla="*/ 2147483647 w 928"/>
                <a:gd name="T73" fmla="*/ 1110597260 h 893"/>
                <a:gd name="T74" fmla="*/ 2147483647 w 928"/>
                <a:gd name="T75" fmla="*/ 964184052 h 893"/>
                <a:gd name="T76" fmla="*/ 2147483647 w 928"/>
                <a:gd name="T77" fmla="*/ 771346533 h 893"/>
                <a:gd name="T78" fmla="*/ 2147483647 w 928"/>
                <a:gd name="T79" fmla="*/ 649932557 h 893"/>
                <a:gd name="T80" fmla="*/ 2147483647 w 928"/>
                <a:gd name="T81" fmla="*/ 735636651 h 893"/>
                <a:gd name="T82" fmla="*/ 2147483647 w 928"/>
                <a:gd name="T83" fmla="*/ 660645333 h 893"/>
                <a:gd name="T84" fmla="*/ 2147483647 w 928"/>
                <a:gd name="T85" fmla="*/ 782061198 h 893"/>
                <a:gd name="T86" fmla="*/ 2147483647 w 928"/>
                <a:gd name="T87" fmla="*/ 921331060 h 893"/>
                <a:gd name="T88" fmla="*/ 2147483647 w 928"/>
                <a:gd name="T89" fmla="*/ 1089171709 h 893"/>
                <a:gd name="T90" fmla="*/ 2147483647 w 928"/>
                <a:gd name="T91" fmla="*/ 1057031493 h 893"/>
                <a:gd name="T92" fmla="*/ 2147483647 w 928"/>
                <a:gd name="T93" fmla="*/ 1078458934 h 893"/>
                <a:gd name="T94" fmla="*/ 2147483647 w 928"/>
                <a:gd name="T95" fmla="*/ 978468383 h 893"/>
                <a:gd name="T96" fmla="*/ 2144809812 w 928"/>
                <a:gd name="T97" fmla="*/ 989181158 h 893"/>
                <a:gd name="T98" fmla="*/ 1861128618 w 928"/>
                <a:gd name="T99" fmla="*/ 639217892 h 893"/>
                <a:gd name="T100" fmla="*/ 1689199867 w 928"/>
                <a:gd name="T101" fmla="*/ 321394723 h 893"/>
                <a:gd name="T102" fmla="*/ 1371132509 w 928"/>
                <a:gd name="T103" fmla="*/ 174981692 h 893"/>
                <a:gd name="T104" fmla="*/ 1255079980 w 928"/>
                <a:gd name="T105" fmla="*/ 0 h 893"/>
                <a:gd name="T106" fmla="*/ 958502420 w 928"/>
                <a:gd name="T107" fmla="*/ 14284334 h 893"/>
                <a:gd name="T108" fmla="*/ 932714351 w 928"/>
                <a:gd name="T109" fmla="*/ 132128700 h 893"/>
                <a:gd name="T110" fmla="*/ 730697448 w 928"/>
                <a:gd name="T111" fmla="*/ 199978799 h 893"/>
                <a:gd name="T112" fmla="*/ 601750885 w 928"/>
                <a:gd name="T113" fmla="*/ 142841476 h 893"/>
                <a:gd name="T114" fmla="*/ 434120017 w 928"/>
                <a:gd name="T115" fmla="*/ 207121909 h 893"/>
                <a:gd name="T116" fmla="*/ 210612991 w 928"/>
                <a:gd name="T117" fmla="*/ 239260235 h 8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28"/>
                <a:gd name="T178" fmla="*/ 0 h 893"/>
                <a:gd name="T179" fmla="*/ 928 w 928"/>
                <a:gd name="T180" fmla="*/ 893 h 89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28" h="893">
                  <a:moveTo>
                    <a:pt x="49" y="67"/>
                  </a:moveTo>
                  <a:lnTo>
                    <a:pt x="8" y="104"/>
                  </a:lnTo>
                  <a:lnTo>
                    <a:pt x="0" y="169"/>
                  </a:lnTo>
                  <a:lnTo>
                    <a:pt x="13" y="250"/>
                  </a:lnTo>
                  <a:lnTo>
                    <a:pt x="65" y="271"/>
                  </a:lnTo>
                  <a:lnTo>
                    <a:pt x="78" y="299"/>
                  </a:lnTo>
                  <a:lnTo>
                    <a:pt x="129" y="308"/>
                  </a:lnTo>
                  <a:lnTo>
                    <a:pt x="192" y="366"/>
                  </a:lnTo>
                  <a:lnTo>
                    <a:pt x="111" y="525"/>
                  </a:lnTo>
                  <a:lnTo>
                    <a:pt x="65" y="638"/>
                  </a:lnTo>
                  <a:lnTo>
                    <a:pt x="28" y="676"/>
                  </a:lnTo>
                  <a:lnTo>
                    <a:pt x="55" y="721"/>
                  </a:lnTo>
                  <a:lnTo>
                    <a:pt x="97" y="775"/>
                  </a:lnTo>
                  <a:lnTo>
                    <a:pt x="86" y="818"/>
                  </a:lnTo>
                  <a:lnTo>
                    <a:pt x="126" y="844"/>
                  </a:lnTo>
                  <a:lnTo>
                    <a:pt x="152" y="874"/>
                  </a:lnTo>
                  <a:lnTo>
                    <a:pt x="189" y="851"/>
                  </a:lnTo>
                  <a:lnTo>
                    <a:pt x="629" y="893"/>
                  </a:lnTo>
                  <a:lnTo>
                    <a:pt x="714" y="768"/>
                  </a:lnTo>
                  <a:lnTo>
                    <a:pt x="700" y="733"/>
                  </a:lnTo>
                  <a:lnTo>
                    <a:pt x="706" y="699"/>
                  </a:lnTo>
                  <a:lnTo>
                    <a:pt x="761" y="646"/>
                  </a:lnTo>
                  <a:lnTo>
                    <a:pt x="781" y="604"/>
                  </a:lnTo>
                  <a:lnTo>
                    <a:pt x="753" y="569"/>
                  </a:lnTo>
                  <a:lnTo>
                    <a:pt x="795" y="506"/>
                  </a:lnTo>
                  <a:lnTo>
                    <a:pt x="885" y="417"/>
                  </a:lnTo>
                  <a:lnTo>
                    <a:pt x="882" y="377"/>
                  </a:lnTo>
                  <a:lnTo>
                    <a:pt x="927" y="330"/>
                  </a:lnTo>
                  <a:lnTo>
                    <a:pt x="928" y="268"/>
                  </a:lnTo>
                  <a:lnTo>
                    <a:pt x="847" y="236"/>
                  </a:lnTo>
                  <a:lnTo>
                    <a:pt x="781" y="262"/>
                  </a:lnTo>
                  <a:lnTo>
                    <a:pt x="710" y="334"/>
                  </a:lnTo>
                  <a:lnTo>
                    <a:pt x="655" y="320"/>
                  </a:lnTo>
                  <a:lnTo>
                    <a:pt x="612" y="325"/>
                  </a:lnTo>
                  <a:lnTo>
                    <a:pt x="589" y="333"/>
                  </a:lnTo>
                  <a:lnTo>
                    <a:pt x="537" y="350"/>
                  </a:lnTo>
                  <a:lnTo>
                    <a:pt x="597" y="311"/>
                  </a:lnTo>
                  <a:lnTo>
                    <a:pt x="598" y="270"/>
                  </a:lnTo>
                  <a:lnTo>
                    <a:pt x="588" y="216"/>
                  </a:lnTo>
                  <a:lnTo>
                    <a:pt x="649" y="182"/>
                  </a:lnTo>
                  <a:lnTo>
                    <a:pt x="678" y="206"/>
                  </a:lnTo>
                  <a:lnTo>
                    <a:pt x="730" y="185"/>
                  </a:lnTo>
                  <a:lnTo>
                    <a:pt x="757" y="219"/>
                  </a:lnTo>
                  <a:lnTo>
                    <a:pt x="756" y="258"/>
                  </a:lnTo>
                  <a:lnTo>
                    <a:pt x="712" y="305"/>
                  </a:lnTo>
                  <a:lnTo>
                    <a:pt x="670" y="296"/>
                  </a:lnTo>
                  <a:lnTo>
                    <a:pt x="621" y="302"/>
                  </a:lnTo>
                  <a:lnTo>
                    <a:pt x="577" y="274"/>
                  </a:lnTo>
                  <a:lnTo>
                    <a:pt x="499" y="277"/>
                  </a:lnTo>
                  <a:lnTo>
                    <a:pt x="433" y="179"/>
                  </a:lnTo>
                  <a:lnTo>
                    <a:pt x="393" y="90"/>
                  </a:lnTo>
                  <a:lnTo>
                    <a:pt x="319" y="49"/>
                  </a:lnTo>
                  <a:lnTo>
                    <a:pt x="292" y="0"/>
                  </a:lnTo>
                  <a:lnTo>
                    <a:pt x="223" y="4"/>
                  </a:lnTo>
                  <a:lnTo>
                    <a:pt x="217" y="37"/>
                  </a:lnTo>
                  <a:lnTo>
                    <a:pt x="170" y="56"/>
                  </a:lnTo>
                  <a:lnTo>
                    <a:pt x="140" y="40"/>
                  </a:lnTo>
                  <a:lnTo>
                    <a:pt x="101" y="58"/>
                  </a:lnTo>
                  <a:lnTo>
                    <a:pt x="49" y="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  <p:sp>
          <p:nvSpPr>
            <p:cNvPr id="34" name="Freeform 39">
              <a:extLst>
                <a:ext uri="{FF2B5EF4-FFF2-40B4-BE49-F238E27FC236}">
                  <a16:creationId xmlns:a16="http://schemas.microsoft.com/office/drawing/2014/main" id="{A7D4FD45-43E0-2100-FB5F-486BEE00A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5" y="571"/>
              <a:ext cx="459" cy="484"/>
            </a:xfrm>
            <a:custGeom>
              <a:avLst/>
              <a:gdLst>
                <a:gd name="T0" fmla="*/ 725966755 w 367"/>
                <a:gd name="T1" fmla="*/ 433184483 h 424"/>
                <a:gd name="T2" fmla="*/ 331420566 w 367"/>
                <a:gd name="T3" fmla="*/ 534916644 h 424"/>
                <a:gd name="T4" fmla="*/ 0 w 367"/>
                <a:gd name="T5" fmla="*/ 446311667 h 424"/>
                <a:gd name="T6" fmla="*/ 94690451 w 367"/>
                <a:gd name="T7" fmla="*/ 603832545 h 424"/>
                <a:gd name="T8" fmla="*/ 414273691 w 367"/>
                <a:gd name="T9" fmla="*/ 741664348 h 424"/>
                <a:gd name="T10" fmla="*/ 579984036 w 367"/>
                <a:gd name="T11" fmla="*/ 1056707917 h 424"/>
                <a:gd name="T12" fmla="*/ 856167076 w 367"/>
                <a:gd name="T13" fmla="*/ 1391440223 h 424"/>
                <a:gd name="T14" fmla="*/ 939022186 w 367"/>
                <a:gd name="T15" fmla="*/ 1381594835 h 424"/>
                <a:gd name="T16" fmla="*/ 1057387445 w 367"/>
                <a:gd name="T17" fmla="*/ 1151876373 h 424"/>
                <a:gd name="T18" fmla="*/ 1317788086 w 367"/>
                <a:gd name="T19" fmla="*/ 977946628 h 424"/>
                <a:gd name="T20" fmla="*/ 1447988407 w 367"/>
                <a:gd name="T21" fmla="*/ 689157426 h 424"/>
                <a:gd name="T22" fmla="*/ 1294115481 w 367"/>
                <a:gd name="T23" fmla="*/ 534916644 h 424"/>
                <a:gd name="T24" fmla="*/ 1128405260 w 367"/>
                <a:gd name="T25" fmla="*/ 265818330 h 424"/>
                <a:gd name="T26" fmla="*/ 1104732655 w 367"/>
                <a:gd name="T27" fmla="*/ 0 h 424"/>
                <a:gd name="T28" fmla="*/ 856167076 w 367"/>
                <a:gd name="T29" fmla="*/ 127986471 h 424"/>
                <a:gd name="T30" fmla="*/ 725966755 w 367"/>
                <a:gd name="T31" fmla="*/ 433184483 h 4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7"/>
                <a:gd name="T49" fmla="*/ 0 h 424"/>
                <a:gd name="T50" fmla="*/ 367 w 367"/>
                <a:gd name="T51" fmla="*/ 424 h 4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7" h="424">
                  <a:moveTo>
                    <a:pt x="184" y="132"/>
                  </a:moveTo>
                  <a:lnTo>
                    <a:pt x="84" y="163"/>
                  </a:lnTo>
                  <a:lnTo>
                    <a:pt x="0" y="136"/>
                  </a:lnTo>
                  <a:lnTo>
                    <a:pt x="24" y="184"/>
                  </a:lnTo>
                  <a:lnTo>
                    <a:pt x="105" y="226"/>
                  </a:lnTo>
                  <a:lnTo>
                    <a:pt x="147" y="322"/>
                  </a:lnTo>
                  <a:lnTo>
                    <a:pt x="217" y="424"/>
                  </a:lnTo>
                  <a:lnTo>
                    <a:pt x="238" y="421"/>
                  </a:lnTo>
                  <a:lnTo>
                    <a:pt x="268" y="351"/>
                  </a:lnTo>
                  <a:lnTo>
                    <a:pt x="334" y="298"/>
                  </a:lnTo>
                  <a:lnTo>
                    <a:pt x="367" y="210"/>
                  </a:lnTo>
                  <a:lnTo>
                    <a:pt x="328" y="163"/>
                  </a:lnTo>
                  <a:lnTo>
                    <a:pt x="286" y="81"/>
                  </a:lnTo>
                  <a:lnTo>
                    <a:pt x="280" y="0"/>
                  </a:lnTo>
                  <a:lnTo>
                    <a:pt x="217" y="39"/>
                  </a:lnTo>
                  <a:lnTo>
                    <a:pt x="184" y="1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dirty="0">
                <a:solidFill>
                  <a:srgbClr val="503373"/>
                </a:solidFill>
                <a:latin typeface="Arial" charset="0"/>
              </a:endParaRPr>
            </a:p>
          </p:txBody>
        </p:sp>
      </p:grpSp>
      <p:sp>
        <p:nvSpPr>
          <p:cNvPr id="35" name="Retângulo 34">
            <a:extLst>
              <a:ext uri="{FF2B5EF4-FFF2-40B4-BE49-F238E27FC236}">
                <a16:creationId xmlns:a16="http://schemas.microsoft.com/office/drawing/2014/main" id="{DF2C6C9F-795F-03FF-4B84-0513CD0F0A32}"/>
              </a:ext>
            </a:extLst>
          </p:cNvPr>
          <p:cNvSpPr/>
          <p:nvPr/>
        </p:nvSpPr>
        <p:spPr>
          <a:xfrm>
            <a:off x="4329113" y="3687763"/>
            <a:ext cx="173037" cy="131762"/>
          </a:xfrm>
          <a:prstGeom prst="rect">
            <a:avLst/>
          </a:prstGeom>
          <a:solidFill>
            <a:srgbClr val="96D3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18C511C9-852F-6EFB-5B6D-FCDC359B3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511" y="384175"/>
            <a:ext cx="6690814" cy="796925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3000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</a:rPr>
              <a:t>Presença da Educação do Sesc</a:t>
            </a:r>
            <a:br>
              <a:rPr lang="pt-BR" dirty="0">
                <a:solidFill>
                  <a:srgbClr val="D300FF"/>
                </a:solidFill>
              </a:rPr>
            </a:b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Montserrat" panose="020F0502020204030204" pitchFamily="2" charset="0"/>
              </a:rPr>
              <a:t>(dados de 2023)</a:t>
            </a:r>
            <a:endParaRPr lang="pt-BR" sz="667" dirty="0">
              <a:solidFill>
                <a:schemeClr val="accent1">
                  <a:lumMod val="75000"/>
                </a:schemeClr>
              </a:solidFill>
              <a:latin typeface="Montserrat" panose="020F0502020204030204" pitchFamily="2" charset="0"/>
            </a:endParaRP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230F8B96-156E-440A-2F06-EB53076C17E7}"/>
              </a:ext>
            </a:extLst>
          </p:cNvPr>
          <p:cNvSpPr/>
          <p:nvPr/>
        </p:nvSpPr>
        <p:spPr>
          <a:xfrm>
            <a:off x="7017966" y="2268288"/>
            <a:ext cx="4974251" cy="35624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ctr">
              <a:buFont typeface="Wingdings" panose="05000000000000000000" pitchFamily="2" charset="2"/>
              <a:buChar char="ü"/>
              <a:tabLst>
                <a:tab pos="271463" algn="l"/>
              </a:tabLst>
            </a:pP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Montserrat"/>
              </a:rPr>
              <a:t>319</a:t>
            </a:r>
            <a:r>
              <a:rPr lang="pt-BR" sz="160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Montserrat"/>
              </a:rPr>
              <a:t> Unidades do 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Montserrat"/>
              </a:rPr>
              <a:t>Sesc, em todos os estados, ofertam </a:t>
            </a:r>
            <a:r>
              <a:rPr lang="pt-BR" sz="160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Montserrat"/>
              </a:rPr>
              <a:t>serviços de Educação (Básica, Complementar ou Ciências e Humanidades)</a:t>
            </a:r>
          </a:p>
          <a:p>
            <a:pPr fontAlgn="ctr">
              <a:buFont typeface="Wingdings" panose="05000000000000000000" pitchFamily="2" charset="2"/>
              <a:buChar char="ü"/>
              <a:tabLst>
                <a:tab pos="271463" algn="l"/>
              </a:tabLst>
            </a:pPr>
            <a:endParaRPr lang="pt-BR" sz="1600" b="0" i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fontAlgn="ctr">
              <a:buFont typeface="Wingdings" panose="05000000000000000000" pitchFamily="2" charset="2"/>
              <a:buChar char="ü"/>
              <a:tabLst>
                <a:tab pos="271463" algn="l"/>
              </a:tabLst>
            </a:pPr>
            <a:r>
              <a:rPr lang="pt-BR" sz="160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269 municípios</a:t>
            </a:r>
          </a:p>
          <a:p>
            <a:pPr fontAlgn="ctr">
              <a:buFont typeface="Wingdings" panose="05000000000000000000" pitchFamily="2" charset="2"/>
              <a:buChar char="ü"/>
              <a:tabLst>
                <a:tab pos="271463" algn="l"/>
              </a:tabLst>
            </a:pPr>
            <a:endParaRPr lang="pt-BR" sz="1600" b="0" i="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fontAlgn="ctr">
              <a:buFont typeface="Wingdings" panose="05000000000000000000" pitchFamily="2" charset="2"/>
              <a:buChar char="ü"/>
              <a:tabLst>
                <a:tab pos="271463" algn="l"/>
              </a:tabLst>
            </a:pPr>
            <a:r>
              <a:rPr lang="pt-BR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25 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estados e DF ofertam Educação Básica</a:t>
            </a:r>
          </a:p>
          <a:p>
            <a:pPr fontAlgn="ctr">
              <a:tabLst>
                <a:tab pos="271463" algn="l"/>
              </a:tabLst>
            </a:pP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(exceto DR/SP)</a:t>
            </a:r>
          </a:p>
          <a:p>
            <a:pPr fontAlgn="ctr">
              <a:buFont typeface="Wingdings" panose="05000000000000000000" pitchFamily="2" charset="2"/>
              <a:buChar char="ü"/>
              <a:tabLst>
                <a:tab pos="271463" algn="l"/>
              </a:tabLst>
            </a:pPr>
            <a:endParaRPr lang="pt-BR" sz="16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Montserrat" panose="00000500000000000000" pitchFamily="2" charset="0"/>
            </a:endParaRPr>
          </a:p>
          <a:p>
            <a:pPr algn="l" fontAlgn="ctr">
              <a:buFont typeface="Wingdings" panose="05000000000000000000" pitchFamily="2" charset="2"/>
              <a:buChar char="ü"/>
              <a:tabLst>
                <a:tab pos="271463" algn="l"/>
              </a:tabLst>
            </a:pPr>
            <a:r>
              <a:rPr lang="pt-BR" sz="160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23 capitais têm Escolas do Sesc</a:t>
            </a:r>
          </a:p>
          <a:p>
            <a:pPr algn="l" fontAlgn="ctr">
              <a:tabLst>
                <a:tab pos="271463" algn="l"/>
              </a:tabLst>
            </a:pPr>
            <a:r>
              <a:rPr lang="pt-BR" sz="160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(exceto Brasília/DF, Vitória/ES, Belém/PA e</a:t>
            </a:r>
          </a:p>
          <a:p>
            <a:pPr algn="l" fontAlgn="ctr">
              <a:tabLst>
                <a:tab pos="271463" algn="l"/>
              </a:tabLst>
            </a:pPr>
            <a:r>
              <a:rPr lang="pt-BR" sz="160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São Paulo/SP)</a:t>
            </a:r>
            <a:endParaRPr lang="pt-BR" sz="1600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6E9C67A8-C44E-75AE-3519-59B034C3E287}"/>
              </a:ext>
            </a:extLst>
          </p:cNvPr>
          <p:cNvGrpSpPr/>
          <p:nvPr/>
        </p:nvGrpSpPr>
        <p:grpSpPr>
          <a:xfrm>
            <a:off x="310356" y="4391434"/>
            <a:ext cx="312737" cy="300037"/>
            <a:chOff x="310356" y="4372574"/>
            <a:chExt cx="312737" cy="300037"/>
          </a:xfrm>
        </p:grpSpPr>
        <p:sp>
          <p:nvSpPr>
            <p:cNvPr id="76" name="Elipse 75">
              <a:extLst>
                <a:ext uri="{FF2B5EF4-FFF2-40B4-BE49-F238E27FC236}">
                  <a16:creationId xmlns:a16="http://schemas.microsoft.com/office/drawing/2014/main" id="{14ED4E17-84F0-3623-5F35-111DD8D3A9DE}"/>
                </a:ext>
              </a:extLst>
            </p:cNvPr>
            <p:cNvSpPr/>
            <p:nvPr/>
          </p:nvSpPr>
          <p:spPr>
            <a:xfrm>
              <a:off x="310356" y="4372574"/>
              <a:ext cx="312737" cy="300037"/>
            </a:xfrm>
            <a:prstGeom prst="ellipse">
              <a:avLst/>
            </a:prstGeom>
            <a:solidFill>
              <a:srgbClr val="05D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b="1" dirty="0">
                <a:solidFill>
                  <a:srgbClr val="503373"/>
                </a:solidFill>
              </a:endParaRPr>
            </a:p>
          </p:txBody>
        </p:sp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592F0100-AED7-EBF9-B140-A25051FFCD5F}"/>
                </a:ext>
              </a:extLst>
            </p:cNvPr>
            <p:cNvSpPr/>
            <p:nvPr/>
          </p:nvSpPr>
          <p:spPr>
            <a:xfrm>
              <a:off x="353795" y="4412957"/>
              <a:ext cx="225710" cy="216544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b="1" dirty="0">
                <a:solidFill>
                  <a:srgbClr val="503373"/>
                </a:solidFill>
              </a:endParaRP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F62C417F-7B20-94E6-7CFD-3BAA28F76457}"/>
              </a:ext>
            </a:extLst>
          </p:cNvPr>
          <p:cNvGrpSpPr/>
          <p:nvPr/>
        </p:nvGrpSpPr>
        <p:grpSpPr>
          <a:xfrm>
            <a:off x="323055" y="4769727"/>
            <a:ext cx="300038" cy="301625"/>
            <a:chOff x="293873" y="4741518"/>
            <a:chExt cx="300038" cy="301625"/>
          </a:xfrm>
        </p:grpSpPr>
        <p:sp>
          <p:nvSpPr>
            <p:cNvPr id="78" name="Elipse 77">
              <a:extLst>
                <a:ext uri="{FF2B5EF4-FFF2-40B4-BE49-F238E27FC236}">
                  <a16:creationId xmlns:a16="http://schemas.microsoft.com/office/drawing/2014/main" id="{AE1F11CB-763B-0476-E1DB-FE0C993EA601}"/>
                </a:ext>
              </a:extLst>
            </p:cNvPr>
            <p:cNvSpPr/>
            <p:nvPr/>
          </p:nvSpPr>
          <p:spPr>
            <a:xfrm>
              <a:off x="293873" y="4741518"/>
              <a:ext cx="300038" cy="30162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b="1" dirty="0">
                <a:solidFill>
                  <a:srgbClr val="7030A0"/>
                </a:solidFill>
              </a:endParaRPr>
            </a:p>
          </p:txBody>
        </p:sp>
        <p:sp>
          <p:nvSpPr>
            <p:cNvPr id="80" name="Elipse 79">
              <a:extLst>
                <a:ext uri="{FF2B5EF4-FFF2-40B4-BE49-F238E27FC236}">
                  <a16:creationId xmlns:a16="http://schemas.microsoft.com/office/drawing/2014/main" id="{C94F211C-50CD-734E-495F-3B2D952CBD71}"/>
                </a:ext>
              </a:extLst>
            </p:cNvPr>
            <p:cNvSpPr/>
            <p:nvPr/>
          </p:nvSpPr>
          <p:spPr>
            <a:xfrm>
              <a:off x="331037" y="4784058"/>
              <a:ext cx="225710" cy="216544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b="1" dirty="0">
                <a:solidFill>
                  <a:srgbClr val="503373"/>
                </a:solidFill>
              </a:endParaRPr>
            </a:p>
          </p:txBody>
        </p:sp>
      </p:grpSp>
      <p:grpSp>
        <p:nvGrpSpPr>
          <p:cNvPr id="32768" name="Agrupar 32767">
            <a:extLst>
              <a:ext uri="{FF2B5EF4-FFF2-40B4-BE49-F238E27FC236}">
                <a16:creationId xmlns:a16="http://schemas.microsoft.com/office/drawing/2014/main" id="{428E38DB-4C05-B133-2F53-960D4B74838F}"/>
              </a:ext>
            </a:extLst>
          </p:cNvPr>
          <p:cNvGrpSpPr/>
          <p:nvPr/>
        </p:nvGrpSpPr>
        <p:grpSpPr>
          <a:xfrm>
            <a:off x="323055" y="5145951"/>
            <a:ext cx="300037" cy="294074"/>
            <a:chOff x="301718" y="5133075"/>
            <a:chExt cx="300037" cy="294074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C148C517-2563-07D9-B1D0-D0106AE7F4B0}"/>
                </a:ext>
              </a:extLst>
            </p:cNvPr>
            <p:cNvSpPr/>
            <p:nvPr/>
          </p:nvSpPr>
          <p:spPr>
            <a:xfrm>
              <a:off x="301718" y="5133075"/>
              <a:ext cx="300037" cy="29407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Elipse 80">
              <a:extLst>
                <a:ext uri="{FF2B5EF4-FFF2-40B4-BE49-F238E27FC236}">
                  <a16:creationId xmlns:a16="http://schemas.microsoft.com/office/drawing/2014/main" id="{296C2CB6-E28D-D7B9-942F-52E0A2C39892}"/>
                </a:ext>
              </a:extLst>
            </p:cNvPr>
            <p:cNvSpPr/>
            <p:nvPr/>
          </p:nvSpPr>
          <p:spPr>
            <a:xfrm>
              <a:off x="340782" y="5171840"/>
              <a:ext cx="225710" cy="216544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b="1" dirty="0">
                <a:solidFill>
                  <a:srgbClr val="503373"/>
                </a:solidFill>
              </a:endParaRPr>
            </a:p>
          </p:txBody>
        </p:sp>
      </p:grpSp>
      <p:sp>
        <p:nvSpPr>
          <p:cNvPr id="32769" name="CaixaDeTexto 32768">
            <a:extLst>
              <a:ext uri="{FF2B5EF4-FFF2-40B4-BE49-F238E27FC236}">
                <a16:creationId xmlns:a16="http://schemas.microsoft.com/office/drawing/2014/main" id="{1E5F9CEA-DD3C-A7B1-32B7-201F6319400A}"/>
              </a:ext>
            </a:extLst>
          </p:cNvPr>
          <p:cNvSpPr txBox="1"/>
          <p:nvPr/>
        </p:nvSpPr>
        <p:spPr>
          <a:xfrm>
            <a:off x="571134" y="4410112"/>
            <a:ext cx="1920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accent1">
                    <a:lumMod val="50000"/>
                  </a:schemeClr>
                </a:solidFill>
              </a:rPr>
              <a:t>Educação básica (escolas)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09D2D09F-A83A-F7C8-C4B7-0E410061D484}"/>
              </a:ext>
            </a:extLst>
          </p:cNvPr>
          <p:cNvSpPr txBox="1"/>
          <p:nvPr/>
        </p:nvSpPr>
        <p:spPr>
          <a:xfrm>
            <a:off x="568587" y="4767999"/>
            <a:ext cx="1757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accent1">
                    <a:lumMod val="50000"/>
                  </a:schemeClr>
                </a:solidFill>
              </a:rPr>
              <a:t>Educação complementar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2CA31142-0A99-0113-4CAC-5BC58F99A5EE}"/>
              </a:ext>
            </a:extLst>
          </p:cNvPr>
          <p:cNvSpPr txBox="1"/>
          <p:nvPr/>
        </p:nvSpPr>
        <p:spPr>
          <a:xfrm>
            <a:off x="585929" y="5168426"/>
            <a:ext cx="2711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accent1">
                    <a:lumMod val="50000"/>
                  </a:schemeClr>
                </a:solidFill>
              </a:rPr>
              <a:t>Educação em Ciências e Humanidades</a:t>
            </a:r>
          </a:p>
        </p:txBody>
      </p: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C8202257-13E8-3233-E237-EA00A18FD54B}"/>
              </a:ext>
            </a:extLst>
          </p:cNvPr>
          <p:cNvGrpSpPr/>
          <p:nvPr/>
        </p:nvGrpSpPr>
        <p:grpSpPr>
          <a:xfrm>
            <a:off x="3257660" y="1759685"/>
            <a:ext cx="540000" cy="540000"/>
            <a:chOff x="2637574" y="2774184"/>
            <a:chExt cx="540000" cy="540000"/>
          </a:xfrm>
        </p:grpSpPr>
        <p:grpSp>
          <p:nvGrpSpPr>
            <p:cNvPr id="118" name="Agrupar 117">
              <a:extLst>
                <a:ext uri="{FF2B5EF4-FFF2-40B4-BE49-F238E27FC236}">
                  <a16:creationId xmlns:a16="http://schemas.microsoft.com/office/drawing/2014/main" id="{1A4B9098-2DCE-134C-0DF8-C4BBC8BEFE12}"/>
                </a:ext>
              </a:extLst>
            </p:cNvPr>
            <p:cNvGrpSpPr/>
            <p:nvPr/>
          </p:nvGrpSpPr>
          <p:grpSpPr>
            <a:xfrm>
              <a:off x="2637574" y="2774184"/>
              <a:ext cx="540000" cy="540000"/>
              <a:chOff x="12029390" y="7195063"/>
              <a:chExt cx="720000" cy="720000"/>
            </a:xfrm>
          </p:grpSpPr>
          <p:sp>
            <p:nvSpPr>
              <p:cNvPr id="120" name="Elipse 119">
                <a:extLst>
                  <a:ext uri="{FF2B5EF4-FFF2-40B4-BE49-F238E27FC236}">
                    <a16:creationId xmlns:a16="http://schemas.microsoft.com/office/drawing/2014/main" id="{4290E01A-CB8A-C74E-46E7-5B3FD2A8B98F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Círculo Parcial 212">
                <a:extLst>
                  <a:ext uri="{FF2B5EF4-FFF2-40B4-BE49-F238E27FC236}">
                    <a16:creationId xmlns:a16="http://schemas.microsoft.com/office/drawing/2014/main" id="{EE1AAA54-AA60-2C24-9341-507DCC83A55A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858502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Círculo Parcial 213">
                <a:extLst>
                  <a:ext uri="{FF2B5EF4-FFF2-40B4-BE49-F238E27FC236}">
                    <a16:creationId xmlns:a16="http://schemas.microsoft.com/office/drawing/2014/main" id="{F21B40F1-84AC-E16B-13CB-81D0970CBD21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8307203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9" name="Elipse 118">
              <a:extLst>
                <a:ext uri="{FF2B5EF4-FFF2-40B4-BE49-F238E27FC236}">
                  <a16:creationId xmlns:a16="http://schemas.microsoft.com/office/drawing/2014/main" id="{2265E53A-33C2-D4DF-A093-F952BA96D9FD}"/>
                </a:ext>
              </a:extLst>
            </p:cNvPr>
            <p:cNvSpPr/>
            <p:nvPr/>
          </p:nvSpPr>
          <p:spPr>
            <a:xfrm>
              <a:off x="2710096" y="2845110"/>
              <a:ext cx="398875" cy="398875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F20C7F40-F68A-9EB1-E3BD-3265441BDFE9}"/>
              </a:ext>
            </a:extLst>
          </p:cNvPr>
          <p:cNvGrpSpPr/>
          <p:nvPr/>
        </p:nvGrpSpPr>
        <p:grpSpPr>
          <a:xfrm>
            <a:off x="6192662" y="2335908"/>
            <a:ext cx="226823" cy="226823"/>
            <a:chOff x="2637574" y="2774184"/>
            <a:chExt cx="540000" cy="540000"/>
          </a:xfrm>
        </p:grpSpPr>
        <p:grpSp>
          <p:nvGrpSpPr>
            <p:cNvPr id="124" name="Agrupar 123">
              <a:extLst>
                <a:ext uri="{FF2B5EF4-FFF2-40B4-BE49-F238E27FC236}">
                  <a16:creationId xmlns:a16="http://schemas.microsoft.com/office/drawing/2014/main" id="{113B8851-06AA-EF59-8DE0-A5AA87D548C4}"/>
                </a:ext>
              </a:extLst>
            </p:cNvPr>
            <p:cNvGrpSpPr/>
            <p:nvPr/>
          </p:nvGrpSpPr>
          <p:grpSpPr>
            <a:xfrm>
              <a:off x="2637574" y="2774184"/>
              <a:ext cx="540000" cy="540000"/>
              <a:chOff x="12029390" y="7195063"/>
              <a:chExt cx="720000" cy="720000"/>
            </a:xfrm>
          </p:grpSpPr>
          <p:sp>
            <p:nvSpPr>
              <p:cNvPr id="126" name="Elipse 125">
                <a:extLst>
                  <a:ext uri="{FF2B5EF4-FFF2-40B4-BE49-F238E27FC236}">
                    <a16:creationId xmlns:a16="http://schemas.microsoft.com/office/drawing/2014/main" id="{90A1E06D-B4BB-4D12-8000-D181001E7B51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Círculo Parcial 212">
                <a:extLst>
                  <a:ext uri="{FF2B5EF4-FFF2-40B4-BE49-F238E27FC236}">
                    <a16:creationId xmlns:a16="http://schemas.microsoft.com/office/drawing/2014/main" id="{EB2AD574-8417-49E3-3639-A9810B6838C6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858502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Círculo Parcial 213">
                <a:extLst>
                  <a:ext uri="{FF2B5EF4-FFF2-40B4-BE49-F238E27FC236}">
                    <a16:creationId xmlns:a16="http://schemas.microsoft.com/office/drawing/2014/main" id="{40010F12-AD8A-66E2-A539-83636A3DE053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8307203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5" name="Elipse 124">
              <a:extLst>
                <a:ext uri="{FF2B5EF4-FFF2-40B4-BE49-F238E27FC236}">
                  <a16:creationId xmlns:a16="http://schemas.microsoft.com/office/drawing/2014/main" id="{757F7E1A-00A6-8478-2C1F-0321189144A9}"/>
                </a:ext>
              </a:extLst>
            </p:cNvPr>
            <p:cNvSpPr/>
            <p:nvPr/>
          </p:nvSpPr>
          <p:spPr>
            <a:xfrm>
              <a:off x="2710096" y="2845110"/>
              <a:ext cx="398875" cy="398875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  <a:cs typeface="Calibri"/>
                </a:rPr>
                <a:t>6</a:t>
              </a:r>
            </a:p>
          </p:txBody>
        </p:sp>
      </p:grpSp>
      <p:grpSp>
        <p:nvGrpSpPr>
          <p:cNvPr id="147" name="Agrupar 146">
            <a:extLst>
              <a:ext uri="{FF2B5EF4-FFF2-40B4-BE49-F238E27FC236}">
                <a16:creationId xmlns:a16="http://schemas.microsoft.com/office/drawing/2014/main" id="{19D84C80-80EA-F04E-FD09-7397D0C1A6CF}"/>
              </a:ext>
            </a:extLst>
          </p:cNvPr>
          <p:cNvGrpSpPr/>
          <p:nvPr/>
        </p:nvGrpSpPr>
        <p:grpSpPr>
          <a:xfrm>
            <a:off x="4837225" y="2219001"/>
            <a:ext cx="643398" cy="609394"/>
            <a:chOff x="2637574" y="2774184"/>
            <a:chExt cx="540000" cy="540000"/>
          </a:xfrm>
        </p:grpSpPr>
        <p:grpSp>
          <p:nvGrpSpPr>
            <p:cNvPr id="148" name="Agrupar 147">
              <a:extLst>
                <a:ext uri="{FF2B5EF4-FFF2-40B4-BE49-F238E27FC236}">
                  <a16:creationId xmlns:a16="http://schemas.microsoft.com/office/drawing/2014/main" id="{3BFB2B46-791E-51A2-9E9C-8660D9C54B13}"/>
                </a:ext>
              </a:extLst>
            </p:cNvPr>
            <p:cNvGrpSpPr/>
            <p:nvPr/>
          </p:nvGrpSpPr>
          <p:grpSpPr>
            <a:xfrm>
              <a:off x="2637574" y="2774184"/>
              <a:ext cx="540000" cy="540000"/>
              <a:chOff x="12029390" y="7195063"/>
              <a:chExt cx="720000" cy="720000"/>
            </a:xfrm>
          </p:grpSpPr>
          <p:sp>
            <p:nvSpPr>
              <p:cNvPr id="150" name="Elipse 149">
                <a:extLst>
                  <a:ext uri="{FF2B5EF4-FFF2-40B4-BE49-F238E27FC236}">
                    <a16:creationId xmlns:a16="http://schemas.microsoft.com/office/drawing/2014/main" id="{840688D0-7814-BED0-8C90-C0785C7C35C9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Círculo Parcial 212">
                <a:extLst>
                  <a:ext uri="{FF2B5EF4-FFF2-40B4-BE49-F238E27FC236}">
                    <a16:creationId xmlns:a16="http://schemas.microsoft.com/office/drawing/2014/main" id="{DE7EEFEE-9BC2-36DD-E941-9092E94A002B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858502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Círculo Parcial 213">
                <a:extLst>
                  <a:ext uri="{FF2B5EF4-FFF2-40B4-BE49-F238E27FC236}">
                    <a16:creationId xmlns:a16="http://schemas.microsoft.com/office/drawing/2014/main" id="{91A8BC5E-06A4-4216-556B-3A56C82E8CFE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8307203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9" name="Elipse 148">
              <a:extLst>
                <a:ext uri="{FF2B5EF4-FFF2-40B4-BE49-F238E27FC236}">
                  <a16:creationId xmlns:a16="http://schemas.microsoft.com/office/drawing/2014/main" id="{B7440B14-3178-BA90-BABF-4CC6C80EF6AD}"/>
                </a:ext>
              </a:extLst>
            </p:cNvPr>
            <p:cNvSpPr/>
            <p:nvPr/>
          </p:nvSpPr>
          <p:spPr>
            <a:xfrm>
              <a:off x="2696516" y="2808968"/>
              <a:ext cx="407012" cy="471162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07" name="Agrupar 206">
            <a:extLst>
              <a:ext uri="{FF2B5EF4-FFF2-40B4-BE49-F238E27FC236}">
                <a16:creationId xmlns:a16="http://schemas.microsoft.com/office/drawing/2014/main" id="{ADD94255-3719-4B3C-FF27-256DF97F1D44}"/>
              </a:ext>
            </a:extLst>
          </p:cNvPr>
          <p:cNvGrpSpPr/>
          <p:nvPr/>
        </p:nvGrpSpPr>
        <p:grpSpPr>
          <a:xfrm>
            <a:off x="4760250" y="5038905"/>
            <a:ext cx="337813" cy="337813"/>
            <a:chOff x="8882811" y="6575461"/>
            <a:chExt cx="468000" cy="468000"/>
          </a:xfrm>
        </p:grpSpPr>
        <p:grpSp>
          <p:nvGrpSpPr>
            <p:cNvPr id="208" name="Agrupar 207">
              <a:extLst>
                <a:ext uri="{FF2B5EF4-FFF2-40B4-BE49-F238E27FC236}">
                  <a16:creationId xmlns:a16="http://schemas.microsoft.com/office/drawing/2014/main" id="{37561504-C764-C459-08E8-16087461B157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210" name="Círculo Parcial 351">
                <a:extLst>
                  <a:ext uri="{FF2B5EF4-FFF2-40B4-BE49-F238E27FC236}">
                    <a16:creationId xmlns:a16="http://schemas.microsoft.com/office/drawing/2014/main" id="{8EB8E750-8AC8-58B7-D7A8-AC7442D54A4D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  <p:sp>
            <p:nvSpPr>
              <p:cNvPr id="211" name="Círculo Parcial 352">
                <a:extLst>
                  <a:ext uri="{FF2B5EF4-FFF2-40B4-BE49-F238E27FC236}">
                    <a16:creationId xmlns:a16="http://schemas.microsoft.com/office/drawing/2014/main" id="{BCAEC8A0-DE7B-1534-35AC-31AA382B79EC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9" name="Elipse 208">
              <a:extLst>
                <a:ext uri="{FF2B5EF4-FFF2-40B4-BE49-F238E27FC236}">
                  <a16:creationId xmlns:a16="http://schemas.microsoft.com/office/drawing/2014/main" id="{47967FFB-3C90-E32A-E86C-57D2B3B10584}"/>
                </a:ext>
              </a:extLst>
            </p:cNvPr>
            <p:cNvSpPr/>
            <p:nvPr/>
          </p:nvSpPr>
          <p:spPr>
            <a:xfrm>
              <a:off x="8961598" y="6653461"/>
              <a:ext cx="310426" cy="3120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212" name="CaixaDeTexto 211">
            <a:extLst>
              <a:ext uri="{FF2B5EF4-FFF2-40B4-BE49-F238E27FC236}">
                <a16:creationId xmlns:a16="http://schemas.microsoft.com/office/drawing/2014/main" id="{114FB9D2-DE9F-0444-1EA3-255028963B1A}"/>
              </a:ext>
            </a:extLst>
          </p:cNvPr>
          <p:cNvSpPr txBox="1"/>
          <p:nvPr/>
        </p:nvSpPr>
        <p:spPr>
          <a:xfrm>
            <a:off x="4878272" y="5347806"/>
            <a:ext cx="1757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accent1">
                    <a:lumMod val="50000"/>
                  </a:schemeClr>
                </a:solidFill>
              </a:rPr>
              <a:t>Polo Educacional</a:t>
            </a:r>
          </a:p>
        </p:txBody>
      </p:sp>
      <p:grpSp>
        <p:nvGrpSpPr>
          <p:cNvPr id="213" name="Agrupar 212">
            <a:extLst>
              <a:ext uri="{FF2B5EF4-FFF2-40B4-BE49-F238E27FC236}">
                <a16:creationId xmlns:a16="http://schemas.microsoft.com/office/drawing/2014/main" id="{EF87D50B-B363-7D7C-4AA0-294B19A8A905}"/>
              </a:ext>
            </a:extLst>
          </p:cNvPr>
          <p:cNvGrpSpPr/>
          <p:nvPr/>
        </p:nvGrpSpPr>
        <p:grpSpPr>
          <a:xfrm>
            <a:off x="5364132" y="4440726"/>
            <a:ext cx="424017" cy="406798"/>
            <a:chOff x="310356" y="4372574"/>
            <a:chExt cx="312737" cy="300037"/>
          </a:xfrm>
        </p:grpSpPr>
        <p:sp>
          <p:nvSpPr>
            <p:cNvPr id="214" name="Elipse 213">
              <a:extLst>
                <a:ext uri="{FF2B5EF4-FFF2-40B4-BE49-F238E27FC236}">
                  <a16:creationId xmlns:a16="http://schemas.microsoft.com/office/drawing/2014/main" id="{1865ADC8-9197-5878-B212-0958DDB9D363}"/>
                </a:ext>
              </a:extLst>
            </p:cNvPr>
            <p:cNvSpPr/>
            <p:nvPr/>
          </p:nvSpPr>
          <p:spPr>
            <a:xfrm>
              <a:off x="310356" y="4372574"/>
              <a:ext cx="312737" cy="300037"/>
            </a:xfrm>
            <a:prstGeom prst="ellipse">
              <a:avLst/>
            </a:prstGeom>
            <a:solidFill>
              <a:srgbClr val="05D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b="1" dirty="0">
                <a:solidFill>
                  <a:srgbClr val="503373"/>
                </a:solidFill>
              </a:endParaRPr>
            </a:p>
          </p:txBody>
        </p:sp>
        <p:sp>
          <p:nvSpPr>
            <p:cNvPr id="215" name="Elipse 214">
              <a:extLst>
                <a:ext uri="{FF2B5EF4-FFF2-40B4-BE49-F238E27FC236}">
                  <a16:creationId xmlns:a16="http://schemas.microsoft.com/office/drawing/2014/main" id="{F3B6525D-FDC7-0D3D-6A46-FD5C758D83F4}"/>
                </a:ext>
              </a:extLst>
            </p:cNvPr>
            <p:cNvSpPr/>
            <p:nvPr/>
          </p:nvSpPr>
          <p:spPr>
            <a:xfrm>
              <a:off x="353795" y="4412957"/>
              <a:ext cx="225710" cy="216544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chemeClr val="tx1"/>
                  </a:solidFill>
                </a:rPr>
                <a:t>8</a:t>
              </a:r>
            </a:p>
          </p:txBody>
        </p:sp>
      </p:grpSp>
      <p:grpSp>
        <p:nvGrpSpPr>
          <p:cNvPr id="216" name="Agrupar 215">
            <a:extLst>
              <a:ext uri="{FF2B5EF4-FFF2-40B4-BE49-F238E27FC236}">
                <a16:creationId xmlns:a16="http://schemas.microsoft.com/office/drawing/2014/main" id="{2A9B8134-C309-FB2C-7925-F162BDCF888A}"/>
              </a:ext>
            </a:extLst>
          </p:cNvPr>
          <p:cNvGrpSpPr/>
          <p:nvPr/>
        </p:nvGrpSpPr>
        <p:grpSpPr>
          <a:xfrm>
            <a:off x="466650" y="2696368"/>
            <a:ext cx="424017" cy="406798"/>
            <a:chOff x="310356" y="4372574"/>
            <a:chExt cx="312737" cy="300037"/>
          </a:xfrm>
        </p:grpSpPr>
        <p:sp>
          <p:nvSpPr>
            <p:cNvPr id="217" name="Elipse 216">
              <a:extLst>
                <a:ext uri="{FF2B5EF4-FFF2-40B4-BE49-F238E27FC236}">
                  <a16:creationId xmlns:a16="http://schemas.microsoft.com/office/drawing/2014/main" id="{95A51130-0BD2-0878-03F5-672785E9D431}"/>
                </a:ext>
              </a:extLst>
            </p:cNvPr>
            <p:cNvSpPr/>
            <p:nvPr/>
          </p:nvSpPr>
          <p:spPr>
            <a:xfrm>
              <a:off x="310356" y="4372574"/>
              <a:ext cx="312737" cy="300037"/>
            </a:xfrm>
            <a:prstGeom prst="ellipse">
              <a:avLst/>
            </a:prstGeom>
            <a:solidFill>
              <a:srgbClr val="05D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b="1" dirty="0">
                <a:solidFill>
                  <a:srgbClr val="503373"/>
                </a:solidFill>
              </a:endParaRPr>
            </a:p>
          </p:txBody>
        </p:sp>
        <p:sp>
          <p:nvSpPr>
            <p:cNvPr id="218" name="Elipse 217">
              <a:extLst>
                <a:ext uri="{FF2B5EF4-FFF2-40B4-BE49-F238E27FC236}">
                  <a16:creationId xmlns:a16="http://schemas.microsoft.com/office/drawing/2014/main" id="{58DBB7F7-7A79-2CBD-5A7A-8D55B4C2C40F}"/>
                </a:ext>
              </a:extLst>
            </p:cNvPr>
            <p:cNvSpPr/>
            <p:nvPr/>
          </p:nvSpPr>
          <p:spPr>
            <a:xfrm>
              <a:off x="353795" y="4412957"/>
              <a:ext cx="225710" cy="216544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grpSp>
        <p:nvGrpSpPr>
          <p:cNvPr id="219" name="Agrupar 218">
            <a:extLst>
              <a:ext uri="{FF2B5EF4-FFF2-40B4-BE49-F238E27FC236}">
                <a16:creationId xmlns:a16="http://schemas.microsoft.com/office/drawing/2014/main" id="{1455F96C-E143-1133-9B54-97AD3D084019}"/>
              </a:ext>
            </a:extLst>
          </p:cNvPr>
          <p:cNvGrpSpPr/>
          <p:nvPr/>
        </p:nvGrpSpPr>
        <p:grpSpPr>
          <a:xfrm>
            <a:off x="6278526" y="2806099"/>
            <a:ext cx="312944" cy="312944"/>
            <a:chOff x="8882811" y="6575461"/>
            <a:chExt cx="468000" cy="468000"/>
          </a:xfrm>
        </p:grpSpPr>
        <p:grpSp>
          <p:nvGrpSpPr>
            <p:cNvPr id="220" name="Agrupar 219">
              <a:extLst>
                <a:ext uri="{FF2B5EF4-FFF2-40B4-BE49-F238E27FC236}">
                  <a16:creationId xmlns:a16="http://schemas.microsoft.com/office/drawing/2014/main" id="{7296F178-B53E-D252-F4F9-4B015BF5C16C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222" name="Círculo Parcial 351">
                <a:extLst>
                  <a:ext uri="{FF2B5EF4-FFF2-40B4-BE49-F238E27FC236}">
                    <a16:creationId xmlns:a16="http://schemas.microsoft.com/office/drawing/2014/main" id="{BCAB38E4-EE8A-BCC2-ABCD-2CC58A949D2C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  <p:sp>
            <p:nvSpPr>
              <p:cNvPr id="223" name="Círculo Parcial 352">
                <a:extLst>
                  <a:ext uri="{FF2B5EF4-FFF2-40B4-BE49-F238E27FC236}">
                    <a16:creationId xmlns:a16="http://schemas.microsoft.com/office/drawing/2014/main" id="{E059624C-D040-BDD9-EBD7-4090CA3A3052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1" name="Elipse 220">
              <a:extLst>
                <a:ext uri="{FF2B5EF4-FFF2-40B4-BE49-F238E27FC236}">
                  <a16:creationId xmlns:a16="http://schemas.microsoft.com/office/drawing/2014/main" id="{D08CF28F-C9D6-E850-C5C6-3B86949AB24F}"/>
                </a:ext>
              </a:extLst>
            </p:cNvPr>
            <p:cNvSpPr/>
            <p:nvPr/>
          </p:nvSpPr>
          <p:spPr>
            <a:xfrm>
              <a:off x="8961598" y="6653461"/>
              <a:ext cx="310426" cy="3120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24" name="Agrupar 223">
            <a:extLst>
              <a:ext uri="{FF2B5EF4-FFF2-40B4-BE49-F238E27FC236}">
                <a16:creationId xmlns:a16="http://schemas.microsoft.com/office/drawing/2014/main" id="{33204DA5-820D-3336-AFB9-FFBC426F7275}"/>
              </a:ext>
            </a:extLst>
          </p:cNvPr>
          <p:cNvGrpSpPr/>
          <p:nvPr/>
        </p:nvGrpSpPr>
        <p:grpSpPr>
          <a:xfrm>
            <a:off x="3498027" y="655166"/>
            <a:ext cx="457211" cy="457211"/>
            <a:chOff x="8882811" y="6575461"/>
            <a:chExt cx="468000" cy="468000"/>
          </a:xfrm>
        </p:grpSpPr>
        <p:grpSp>
          <p:nvGrpSpPr>
            <p:cNvPr id="225" name="Agrupar 224">
              <a:extLst>
                <a:ext uri="{FF2B5EF4-FFF2-40B4-BE49-F238E27FC236}">
                  <a16:creationId xmlns:a16="http://schemas.microsoft.com/office/drawing/2014/main" id="{79C9D9DB-36E5-AA0C-7069-5500A74860D3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227" name="Círculo Parcial 351">
                <a:extLst>
                  <a:ext uri="{FF2B5EF4-FFF2-40B4-BE49-F238E27FC236}">
                    <a16:creationId xmlns:a16="http://schemas.microsoft.com/office/drawing/2014/main" id="{14A72D43-4A19-31ED-5A37-0E88B1D377ED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Círculo Parcial 352">
                <a:extLst>
                  <a:ext uri="{FF2B5EF4-FFF2-40B4-BE49-F238E27FC236}">
                    <a16:creationId xmlns:a16="http://schemas.microsoft.com/office/drawing/2014/main" id="{031C4E16-9EBB-3CD6-7B88-5D0C13359610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6" name="Elipse 225">
              <a:extLst>
                <a:ext uri="{FF2B5EF4-FFF2-40B4-BE49-F238E27FC236}">
                  <a16:creationId xmlns:a16="http://schemas.microsoft.com/office/drawing/2014/main" id="{B03334E9-96A2-95C1-43EF-24FC23086AEF}"/>
                </a:ext>
              </a:extLst>
            </p:cNvPr>
            <p:cNvSpPr/>
            <p:nvPr/>
          </p:nvSpPr>
          <p:spPr>
            <a:xfrm>
              <a:off x="8961598" y="6653461"/>
              <a:ext cx="310426" cy="3120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29" name="Agrupar 228">
            <a:extLst>
              <a:ext uri="{FF2B5EF4-FFF2-40B4-BE49-F238E27FC236}">
                <a16:creationId xmlns:a16="http://schemas.microsoft.com/office/drawing/2014/main" id="{84D98249-D00E-A090-9BF5-274499675382}"/>
              </a:ext>
            </a:extLst>
          </p:cNvPr>
          <p:cNvGrpSpPr/>
          <p:nvPr/>
        </p:nvGrpSpPr>
        <p:grpSpPr>
          <a:xfrm>
            <a:off x="4993506" y="2959944"/>
            <a:ext cx="666069" cy="666069"/>
            <a:chOff x="8882811" y="6575461"/>
            <a:chExt cx="468000" cy="468000"/>
          </a:xfrm>
        </p:grpSpPr>
        <p:grpSp>
          <p:nvGrpSpPr>
            <p:cNvPr id="230" name="Agrupar 229">
              <a:extLst>
                <a:ext uri="{FF2B5EF4-FFF2-40B4-BE49-F238E27FC236}">
                  <a16:creationId xmlns:a16="http://schemas.microsoft.com/office/drawing/2014/main" id="{4496E7C6-0E43-738C-5133-09D910905875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232" name="Círculo Parcial 351">
                <a:extLst>
                  <a:ext uri="{FF2B5EF4-FFF2-40B4-BE49-F238E27FC236}">
                    <a16:creationId xmlns:a16="http://schemas.microsoft.com/office/drawing/2014/main" id="{EC691F99-E81F-7A01-9FEE-57F29DDCF812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33" name="Círculo Parcial 352">
                <a:extLst>
                  <a:ext uri="{FF2B5EF4-FFF2-40B4-BE49-F238E27FC236}">
                    <a16:creationId xmlns:a16="http://schemas.microsoft.com/office/drawing/2014/main" id="{0FC43328-4EA0-EE0C-B21D-D876A7035947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1" name="Elipse 230">
              <a:extLst>
                <a:ext uri="{FF2B5EF4-FFF2-40B4-BE49-F238E27FC236}">
                  <a16:creationId xmlns:a16="http://schemas.microsoft.com/office/drawing/2014/main" id="{D348EACA-F27F-9644-E37B-95988A03739D}"/>
                </a:ext>
              </a:extLst>
            </p:cNvPr>
            <p:cNvSpPr/>
            <p:nvPr/>
          </p:nvSpPr>
          <p:spPr>
            <a:xfrm>
              <a:off x="8934258" y="6637961"/>
              <a:ext cx="346250" cy="348006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grpSp>
        <p:nvGrpSpPr>
          <p:cNvPr id="239" name="Agrupar 238">
            <a:extLst>
              <a:ext uri="{FF2B5EF4-FFF2-40B4-BE49-F238E27FC236}">
                <a16:creationId xmlns:a16="http://schemas.microsoft.com/office/drawing/2014/main" id="{393C66AC-B57A-E6E8-BB82-FD480998E3B7}"/>
              </a:ext>
            </a:extLst>
          </p:cNvPr>
          <p:cNvGrpSpPr/>
          <p:nvPr/>
        </p:nvGrpSpPr>
        <p:grpSpPr>
          <a:xfrm>
            <a:off x="5526694" y="1384750"/>
            <a:ext cx="676908" cy="649419"/>
            <a:chOff x="310356" y="4372574"/>
            <a:chExt cx="312737" cy="300037"/>
          </a:xfrm>
        </p:grpSpPr>
        <p:sp>
          <p:nvSpPr>
            <p:cNvPr id="240" name="Elipse 239">
              <a:extLst>
                <a:ext uri="{FF2B5EF4-FFF2-40B4-BE49-F238E27FC236}">
                  <a16:creationId xmlns:a16="http://schemas.microsoft.com/office/drawing/2014/main" id="{F94F68B5-BFD8-8A70-201D-F7DF760CA1F1}"/>
                </a:ext>
              </a:extLst>
            </p:cNvPr>
            <p:cNvSpPr/>
            <p:nvPr/>
          </p:nvSpPr>
          <p:spPr>
            <a:xfrm>
              <a:off x="310356" y="4372574"/>
              <a:ext cx="312737" cy="300037"/>
            </a:xfrm>
            <a:prstGeom prst="ellipse">
              <a:avLst/>
            </a:prstGeom>
            <a:solidFill>
              <a:srgbClr val="05D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b="1" dirty="0">
                <a:solidFill>
                  <a:srgbClr val="503373"/>
                </a:solidFill>
              </a:endParaRPr>
            </a:p>
          </p:txBody>
        </p:sp>
        <p:sp>
          <p:nvSpPr>
            <p:cNvPr id="241" name="Elipse 240">
              <a:extLst>
                <a:ext uri="{FF2B5EF4-FFF2-40B4-BE49-F238E27FC236}">
                  <a16:creationId xmlns:a16="http://schemas.microsoft.com/office/drawing/2014/main" id="{1DD31CAC-6DD9-228F-C607-06E48878CF56}"/>
                </a:ext>
              </a:extLst>
            </p:cNvPr>
            <p:cNvSpPr/>
            <p:nvPr/>
          </p:nvSpPr>
          <p:spPr>
            <a:xfrm>
              <a:off x="353795" y="4412957"/>
              <a:ext cx="225710" cy="216544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42" name="Agrupar 241">
            <a:extLst>
              <a:ext uri="{FF2B5EF4-FFF2-40B4-BE49-F238E27FC236}">
                <a16:creationId xmlns:a16="http://schemas.microsoft.com/office/drawing/2014/main" id="{624B701D-41E7-58D1-3CC5-1A5069D16D96}"/>
              </a:ext>
            </a:extLst>
          </p:cNvPr>
          <p:cNvGrpSpPr/>
          <p:nvPr/>
        </p:nvGrpSpPr>
        <p:grpSpPr>
          <a:xfrm>
            <a:off x="4291511" y="3527251"/>
            <a:ext cx="276258" cy="276258"/>
            <a:chOff x="6447481" y="2557326"/>
            <a:chExt cx="468000" cy="468000"/>
          </a:xfrm>
        </p:grpSpPr>
        <p:grpSp>
          <p:nvGrpSpPr>
            <p:cNvPr id="243" name="Agrupar 242">
              <a:extLst>
                <a:ext uri="{FF2B5EF4-FFF2-40B4-BE49-F238E27FC236}">
                  <a16:creationId xmlns:a16="http://schemas.microsoft.com/office/drawing/2014/main" id="{1580B2EA-733D-8AB3-440E-63EADA99B362}"/>
                </a:ext>
              </a:extLst>
            </p:cNvPr>
            <p:cNvGrpSpPr/>
            <p:nvPr/>
          </p:nvGrpSpPr>
          <p:grpSpPr>
            <a:xfrm>
              <a:off x="6447481" y="2557326"/>
              <a:ext cx="468000" cy="468000"/>
              <a:chOff x="12029390" y="7195063"/>
              <a:chExt cx="720000" cy="720000"/>
            </a:xfrm>
          </p:grpSpPr>
          <p:sp>
            <p:nvSpPr>
              <p:cNvPr id="245" name="Elipse 244">
                <a:extLst>
                  <a:ext uri="{FF2B5EF4-FFF2-40B4-BE49-F238E27FC236}">
                    <a16:creationId xmlns:a16="http://schemas.microsoft.com/office/drawing/2014/main" id="{3DD59118-06A1-E606-72C2-56B9A763C0D5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6" name="Círculo Parcial 251">
                <a:extLst>
                  <a:ext uri="{FF2B5EF4-FFF2-40B4-BE49-F238E27FC236}">
                    <a16:creationId xmlns:a16="http://schemas.microsoft.com/office/drawing/2014/main" id="{E4718F9F-0FFC-B273-4474-A338917C00D0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67175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4" name="Elipse 243">
              <a:extLst>
                <a:ext uri="{FF2B5EF4-FFF2-40B4-BE49-F238E27FC236}">
                  <a16:creationId xmlns:a16="http://schemas.microsoft.com/office/drawing/2014/main" id="{174BF43F-48BA-311D-7AEC-4358CF8FFBEB}"/>
                </a:ext>
              </a:extLst>
            </p:cNvPr>
            <p:cNvSpPr/>
            <p:nvPr/>
          </p:nvSpPr>
          <p:spPr>
            <a:xfrm>
              <a:off x="6501481" y="2611326"/>
              <a:ext cx="360000" cy="3600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247" name="Agrupar 246">
            <a:extLst>
              <a:ext uri="{FF2B5EF4-FFF2-40B4-BE49-F238E27FC236}">
                <a16:creationId xmlns:a16="http://schemas.microsoft.com/office/drawing/2014/main" id="{C172EC25-3FFE-9461-1DC9-5BA8E40321D6}"/>
              </a:ext>
            </a:extLst>
          </p:cNvPr>
          <p:cNvGrpSpPr/>
          <p:nvPr/>
        </p:nvGrpSpPr>
        <p:grpSpPr>
          <a:xfrm>
            <a:off x="3826142" y="3805754"/>
            <a:ext cx="312944" cy="312944"/>
            <a:chOff x="8882811" y="6575461"/>
            <a:chExt cx="468000" cy="468000"/>
          </a:xfrm>
        </p:grpSpPr>
        <p:grpSp>
          <p:nvGrpSpPr>
            <p:cNvPr id="248" name="Agrupar 247">
              <a:extLst>
                <a:ext uri="{FF2B5EF4-FFF2-40B4-BE49-F238E27FC236}">
                  <a16:creationId xmlns:a16="http://schemas.microsoft.com/office/drawing/2014/main" id="{E923B62F-CAD1-6931-8E87-966E1A12A7CB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250" name="Círculo Parcial 351">
                <a:extLst>
                  <a:ext uri="{FF2B5EF4-FFF2-40B4-BE49-F238E27FC236}">
                    <a16:creationId xmlns:a16="http://schemas.microsoft.com/office/drawing/2014/main" id="{D41E4E90-806F-AD13-301D-CEABEB7E19EC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  <p:sp>
            <p:nvSpPr>
              <p:cNvPr id="251" name="Círculo Parcial 352">
                <a:extLst>
                  <a:ext uri="{FF2B5EF4-FFF2-40B4-BE49-F238E27FC236}">
                    <a16:creationId xmlns:a16="http://schemas.microsoft.com/office/drawing/2014/main" id="{13974AC5-D3A4-802A-4833-0C43277EB697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9" name="Elipse 248">
              <a:extLst>
                <a:ext uri="{FF2B5EF4-FFF2-40B4-BE49-F238E27FC236}">
                  <a16:creationId xmlns:a16="http://schemas.microsoft.com/office/drawing/2014/main" id="{F06C2834-1206-D72A-ECCC-FE65C98ECA30}"/>
                </a:ext>
              </a:extLst>
            </p:cNvPr>
            <p:cNvSpPr/>
            <p:nvPr/>
          </p:nvSpPr>
          <p:spPr>
            <a:xfrm>
              <a:off x="8961598" y="6653461"/>
              <a:ext cx="310426" cy="3120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57" name="Agrupar 256">
            <a:extLst>
              <a:ext uri="{FF2B5EF4-FFF2-40B4-BE49-F238E27FC236}">
                <a16:creationId xmlns:a16="http://schemas.microsoft.com/office/drawing/2014/main" id="{544AFEC0-0936-E4F3-807B-6A8A11EB3833}"/>
              </a:ext>
            </a:extLst>
          </p:cNvPr>
          <p:cNvGrpSpPr/>
          <p:nvPr/>
        </p:nvGrpSpPr>
        <p:grpSpPr>
          <a:xfrm>
            <a:off x="4493532" y="1706508"/>
            <a:ext cx="524526" cy="524526"/>
            <a:chOff x="8882811" y="6575461"/>
            <a:chExt cx="468000" cy="468000"/>
          </a:xfrm>
        </p:grpSpPr>
        <p:grpSp>
          <p:nvGrpSpPr>
            <p:cNvPr id="258" name="Agrupar 257">
              <a:extLst>
                <a:ext uri="{FF2B5EF4-FFF2-40B4-BE49-F238E27FC236}">
                  <a16:creationId xmlns:a16="http://schemas.microsoft.com/office/drawing/2014/main" id="{99790421-776D-1ABA-3379-6BF5D28570E9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260" name="Círculo Parcial 351">
                <a:extLst>
                  <a:ext uri="{FF2B5EF4-FFF2-40B4-BE49-F238E27FC236}">
                    <a16:creationId xmlns:a16="http://schemas.microsoft.com/office/drawing/2014/main" id="{A0B0CF27-2DA3-3F88-01A7-14BBB7ED17F0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61" name="Círculo Parcial 352">
                <a:extLst>
                  <a:ext uri="{FF2B5EF4-FFF2-40B4-BE49-F238E27FC236}">
                    <a16:creationId xmlns:a16="http://schemas.microsoft.com/office/drawing/2014/main" id="{83DC418F-AAE6-B34A-2D46-CB69C4912B70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9" name="Elipse 258">
              <a:extLst>
                <a:ext uri="{FF2B5EF4-FFF2-40B4-BE49-F238E27FC236}">
                  <a16:creationId xmlns:a16="http://schemas.microsoft.com/office/drawing/2014/main" id="{A76DF840-D6E1-FDEA-053D-48E81A064B9C}"/>
                </a:ext>
              </a:extLst>
            </p:cNvPr>
            <p:cNvSpPr/>
            <p:nvPr/>
          </p:nvSpPr>
          <p:spPr>
            <a:xfrm>
              <a:off x="8946968" y="6630688"/>
              <a:ext cx="333085" cy="334774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262" name="Agrupar 261">
            <a:extLst>
              <a:ext uri="{FF2B5EF4-FFF2-40B4-BE49-F238E27FC236}">
                <a16:creationId xmlns:a16="http://schemas.microsoft.com/office/drawing/2014/main" id="{EE7250F1-EDEF-21C7-7BF5-7296C0C72406}"/>
              </a:ext>
            </a:extLst>
          </p:cNvPr>
          <p:cNvGrpSpPr/>
          <p:nvPr/>
        </p:nvGrpSpPr>
        <p:grpSpPr>
          <a:xfrm>
            <a:off x="4600929" y="3987460"/>
            <a:ext cx="666069" cy="666069"/>
            <a:chOff x="8882811" y="6575461"/>
            <a:chExt cx="468000" cy="468000"/>
          </a:xfrm>
        </p:grpSpPr>
        <p:grpSp>
          <p:nvGrpSpPr>
            <p:cNvPr id="263" name="Agrupar 262">
              <a:extLst>
                <a:ext uri="{FF2B5EF4-FFF2-40B4-BE49-F238E27FC236}">
                  <a16:creationId xmlns:a16="http://schemas.microsoft.com/office/drawing/2014/main" id="{FF345933-37CC-8662-DBC8-6C3400C2F93E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265" name="Círculo Parcial 351">
                <a:extLst>
                  <a:ext uri="{FF2B5EF4-FFF2-40B4-BE49-F238E27FC236}">
                    <a16:creationId xmlns:a16="http://schemas.microsoft.com/office/drawing/2014/main" id="{0AC05528-C1AF-669B-B2E4-770A3FB80009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66" name="Círculo Parcial 352">
                <a:extLst>
                  <a:ext uri="{FF2B5EF4-FFF2-40B4-BE49-F238E27FC236}">
                    <a16:creationId xmlns:a16="http://schemas.microsoft.com/office/drawing/2014/main" id="{FB5DBF7F-BB54-8908-8F8F-7C7A34B9B4D2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4" name="Elipse 263">
              <a:extLst>
                <a:ext uri="{FF2B5EF4-FFF2-40B4-BE49-F238E27FC236}">
                  <a16:creationId xmlns:a16="http://schemas.microsoft.com/office/drawing/2014/main" id="{060CAEC9-DB1E-F775-B636-D356A1281892}"/>
                </a:ext>
              </a:extLst>
            </p:cNvPr>
            <p:cNvSpPr/>
            <p:nvPr/>
          </p:nvSpPr>
          <p:spPr>
            <a:xfrm>
              <a:off x="8934258" y="6637961"/>
              <a:ext cx="346250" cy="348006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18</a:t>
              </a:r>
            </a:p>
          </p:txBody>
        </p:sp>
      </p:grpSp>
      <p:grpSp>
        <p:nvGrpSpPr>
          <p:cNvPr id="267" name="Agrupar 266">
            <a:extLst>
              <a:ext uri="{FF2B5EF4-FFF2-40B4-BE49-F238E27FC236}">
                <a16:creationId xmlns:a16="http://schemas.microsoft.com/office/drawing/2014/main" id="{B4A04258-AB91-0D5F-DEA7-BAE506F6D627}"/>
              </a:ext>
            </a:extLst>
          </p:cNvPr>
          <p:cNvGrpSpPr/>
          <p:nvPr/>
        </p:nvGrpSpPr>
        <p:grpSpPr>
          <a:xfrm>
            <a:off x="2953755" y="4336690"/>
            <a:ext cx="424017" cy="406798"/>
            <a:chOff x="310356" y="4372574"/>
            <a:chExt cx="312737" cy="300037"/>
          </a:xfrm>
        </p:grpSpPr>
        <p:sp>
          <p:nvSpPr>
            <p:cNvPr id="268" name="Elipse 267">
              <a:extLst>
                <a:ext uri="{FF2B5EF4-FFF2-40B4-BE49-F238E27FC236}">
                  <a16:creationId xmlns:a16="http://schemas.microsoft.com/office/drawing/2014/main" id="{26C68E5A-04F3-0AA3-7AEC-DF65E77E9AA8}"/>
                </a:ext>
              </a:extLst>
            </p:cNvPr>
            <p:cNvSpPr/>
            <p:nvPr/>
          </p:nvSpPr>
          <p:spPr>
            <a:xfrm>
              <a:off x="310356" y="4372574"/>
              <a:ext cx="312737" cy="300037"/>
            </a:xfrm>
            <a:prstGeom prst="ellipse">
              <a:avLst/>
            </a:prstGeom>
            <a:solidFill>
              <a:srgbClr val="05D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b="1" dirty="0">
                <a:solidFill>
                  <a:srgbClr val="503373"/>
                </a:solidFill>
              </a:endParaRPr>
            </a:p>
          </p:txBody>
        </p:sp>
        <p:sp>
          <p:nvSpPr>
            <p:cNvPr id="269" name="Elipse 268">
              <a:extLst>
                <a:ext uri="{FF2B5EF4-FFF2-40B4-BE49-F238E27FC236}">
                  <a16:creationId xmlns:a16="http://schemas.microsoft.com/office/drawing/2014/main" id="{6B4E4568-B136-E7C7-2E9D-37E5240B12A9}"/>
                </a:ext>
              </a:extLst>
            </p:cNvPr>
            <p:cNvSpPr/>
            <p:nvPr/>
          </p:nvSpPr>
          <p:spPr>
            <a:xfrm>
              <a:off x="353795" y="4412957"/>
              <a:ext cx="225710" cy="216544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73" name="Agrupar 272">
            <a:extLst>
              <a:ext uri="{FF2B5EF4-FFF2-40B4-BE49-F238E27FC236}">
                <a16:creationId xmlns:a16="http://schemas.microsoft.com/office/drawing/2014/main" id="{1CB28ECE-B212-6D47-BCC6-A4C9676A544A}"/>
              </a:ext>
            </a:extLst>
          </p:cNvPr>
          <p:cNvGrpSpPr/>
          <p:nvPr/>
        </p:nvGrpSpPr>
        <p:grpSpPr>
          <a:xfrm>
            <a:off x="2662674" y="3633240"/>
            <a:ext cx="404367" cy="387946"/>
            <a:chOff x="310356" y="4372574"/>
            <a:chExt cx="312737" cy="300037"/>
          </a:xfrm>
        </p:grpSpPr>
        <p:sp>
          <p:nvSpPr>
            <p:cNvPr id="274" name="Elipse 273">
              <a:extLst>
                <a:ext uri="{FF2B5EF4-FFF2-40B4-BE49-F238E27FC236}">
                  <a16:creationId xmlns:a16="http://schemas.microsoft.com/office/drawing/2014/main" id="{13C1C902-2EEF-BADB-5BB0-D6459C267773}"/>
                </a:ext>
              </a:extLst>
            </p:cNvPr>
            <p:cNvSpPr/>
            <p:nvPr/>
          </p:nvSpPr>
          <p:spPr>
            <a:xfrm>
              <a:off x="310356" y="4372574"/>
              <a:ext cx="312737" cy="300037"/>
            </a:xfrm>
            <a:prstGeom prst="ellipse">
              <a:avLst/>
            </a:prstGeom>
            <a:solidFill>
              <a:srgbClr val="05D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b="1" dirty="0">
                <a:solidFill>
                  <a:srgbClr val="503373"/>
                </a:solidFill>
              </a:endParaRPr>
            </a:p>
          </p:txBody>
        </p:sp>
        <p:sp>
          <p:nvSpPr>
            <p:cNvPr id="275" name="Elipse 274">
              <a:extLst>
                <a:ext uri="{FF2B5EF4-FFF2-40B4-BE49-F238E27FC236}">
                  <a16:creationId xmlns:a16="http://schemas.microsoft.com/office/drawing/2014/main" id="{CE25AC13-9A78-8EA1-15CD-737711D9D31A}"/>
                </a:ext>
              </a:extLst>
            </p:cNvPr>
            <p:cNvSpPr/>
            <p:nvPr/>
          </p:nvSpPr>
          <p:spPr>
            <a:xfrm>
              <a:off x="353795" y="4412957"/>
              <a:ext cx="225710" cy="216544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276" name="CaixaDeTexto 275">
            <a:extLst>
              <a:ext uri="{FF2B5EF4-FFF2-40B4-BE49-F238E27FC236}">
                <a16:creationId xmlns:a16="http://schemas.microsoft.com/office/drawing/2014/main" id="{4BE49608-DEB2-8C32-252D-F3AED8627342}"/>
              </a:ext>
            </a:extLst>
          </p:cNvPr>
          <p:cNvSpPr txBox="1"/>
          <p:nvPr/>
        </p:nvSpPr>
        <p:spPr>
          <a:xfrm>
            <a:off x="1492287" y="3897503"/>
            <a:ext cx="1757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accent1">
                    <a:lumMod val="50000"/>
                  </a:schemeClr>
                </a:solidFill>
              </a:rPr>
              <a:t>Polo Socioambiental</a:t>
            </a:r>
          </a:p>
        </p:txBody>
      </p:sp>
      <p:grpSp>
        <p:nvGrpSpPr>
          <p:cNvPr id="286" name="Agrupar 285">
            <a:extLst>
              <a:ext uri="{FF2B5EF4-FFF2-40B4-BE49-F238E27FC236}">
                <a16:creationId xmlns:a16="http://schemas.microsoft.com/office/drawing/2014/main" id="{3FAD0A4E-6930-C8A0-BDC7-89C4EC5A8976}"/>
              </a:ext>
            </a:extLst>
          </p:cNvPr>
          <p:cNvGrpSpPr/>
          <p:nvPr/>
        </p:nvGrpSpPr>
        <p:grpSpPr>
          <a:xfrm>
            <a:off x="3344839" y="4938749"/>
            <a:ext cx="666069" cy="666069"/>
            <a:chOff x="8882811" y="6575461"/>
            <a:chExt cx="468000" cy="468000"/>
          </a:xfrm>
        </p:grpSpPr>
        <p:grpSp>
          <p:nvGrpSpPr>
            <p:cNvPr id="287" name="Agrupar 286">
              <a:extLst>
                <a:ext uri="{FF2B5EF4-FFF2-40B4-BE49-F238E27FC236}">
                  <a16:creationId xmlns:a16="http://schemas.microsoft.com/office/drawing/2014/main" id="{C7CF2BE1-DB68-2362-0A00-D5B4E4B445BE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289" name="Círculo Parcial 351">
                <a:extLst>
                  <a:ext uri="{FF2B5EF4-FFF2-40B4-BE49-F238E27FC236}">
                    <a16:creationId xmlns:a16="http://schemas.microsoft.com/office/drawing/2014/main" id="{FA810353-27C3-D340-25FD-BFE002948EAE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90" name="Círculo Parcial 352">
                <a:extLst>
                  <a:ext uri="{FF2B5EF4-FFF2-40B4-BE49-F238E27FC236}">
                    <a16:creationId xmlns:a16="http://schemas.microsoft.com/office/drawing/2014/main" id="{498A2066-84E5-5EA4-8150-04D5CD71672F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8" name="Elipse 287">
              <a:extLst>
                <a:ext uri="{FF2B5EF4-FFF2-40B4-BE49-F238E27FC236}">
                  <a16:creationId xmlns:a16="http://schemas.microsoft.com/office/drawing/2014/main" id="{E1534C6C-3B05-2C7C-8CC5-50FD11C7EBF4}"/>
                </a:ext>
              </a:extLst>
            </p:cNvPr>
            <p:cNvSpPr/>
            <p:nvPr/>
          </p:nvSpPr>
          <p:spPr>
            <a:xfrm>
              <a:off x="8934258" y="6637961"/>
              <a:ext cx="346250" cy="348006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1CC3CBC1-883E-A38B-A93B-2C862BDB5CD3}"/>
              </a:ext>
            </a:extLst>
          </p:cNvPr>
          <p:cNvGrpSpPr/>
          <p:nvPr/>
        </p:nvGrpSpPr>
        <p:grpSpPr>
          <a:xfrm>
            <a:off x="5122014" y="4874511"/>
            <a:ext cx="517496" cy="502207"/>
            <a:chOff x="5122014" y="4778693"/>
            <a:chExt cx="521201" cy="508287"/>
          </a:xfrm>
        </p:grpSpPr>
        <p:grpSp>
          <p:nvGrpSpPr>
            <p:cNvPr id="292" name="Agrupar 291">
              <a:extLst>
                <a:ext uri="{FF2B5EF4-FFF2-40B4-BE49-F238E27FC236}">
                  <a16:creationId xmlns:a16="http://schemas.microsoft.com/office/drawing/2014/main" id="{6E3E1C54-D65D-23C1-38C7-B784147663E4}"/>
                </a:ext>
              </a:extLst>
            </p:cNvPr>
            <p:cNvGrpSpPr/>
            <p:nvPr/>
          </p:nvGrpSpPr>
          <p:grpSpPr>
            <a:xfrm>
              <a:off x="5122014" y="4778693"/>
              <a:ext cx="521201" cy="508287"/>
              <a:chOff x="12029390" y="7195063"/>
              <a:chExt cx="720000" cy="720000"/>
            </a:xfrm>
          </p:grpSpPr>
          <p:sp>
            <p:nvSpPr>
              <p:cNvPr id="294" name="Elipse 293">
                <a:extLst>
                  <a:ext uri="{FF2B5EF4-FFF2-40B4-BE49-F238E27FC236}">
                    <a16:creationId xmlns:a16="http://schemas.microsoft.com/office/drawing/2014/main" id="{56B9AA75-0DDB-DF7A-6D93-160B7EA38398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5" name="Círculo Parcial 212">
                <a:extLst>
                  <a:ext uri="{FF2B5EF4-FFF2-40B4-BE49-F238E27FC236}">
                    <a16:creationId xmlns:a16="http://schemas.microsoft.com/office/drawing/2014/main" id="{4EABBEA0-DFFA-0B05-66F4-E1E5F11BECB9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858502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296" name="Círculo Parcial 213">
                <a:extLst>
                  <a:ext uri="{FF2B5EF4-FFF2-40B4-BE49-F238E27FC236}">
                    <a16:creationId xmlns:a16="http://schemas.microsoft.com/office/drawing/2014/main" id="{BFDA8489-A3FD-6F71-1904-D39994B4B1BD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8307203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3" name="Elipse 292">
              <a:extLst>
                <a:ext uri="{FF2B5EF4-FFF2-40B4-BE49-F238E27FC236}">
                  <a16:creationId xmlns:a16="http://schemas.microsoft.com/office/drawing/2014/main" id="{3EC72CED-FA4A-4D11-465B-29671A9D01E9}"/>
                </a:ext>
              </a:extLst>
            </p:cNvPr>
            <p:cNvSpPr/>
            <p:nvPr/>
          </p:nvSpPr>
          <p:spPr>
            <a:xfrm>
              <a:off x="5165563" y="4822369"/>
              <a:ext cx="429104" cy="412093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grpSp>
        <p:nvGrpSpPr>
          <p:cNvPr id="300" name="Agrupar 299">
            <a:extLst>
              <a:ext uri="{FF2B5EF4-FFF2-40B4-BE49-F238E27FC236}">
                <a16:creationId xmlns:a16="http://schemas.microsoft.com/office/drawing/2014/main" id="{2A65F4E2-87B5-E7F5-FED7-7E6DFEA4FE48}"/>
              </a:ext>
            </a:extLst>
          </p:cNvPr>
          <p:cNvGrpSpPr/>
          <p:nvPr/>
        </p:nvGrpSpPr>
        <p:grpSpPr>
          <a:xfrm>
            <a:off x="1529360" y="2745688"/>
            <a:ext cx="533787" cy="533787"/>
            <a:chOff x="8882811" y="6575461"/>
            <a:chExt cx="468000" cy="468000"/>
          </a:xfrm>
        </p:grpSpPr>
        <p:grpSp>
          <p:nvGrpSpPr>
            <p:cNvPr id="301" name="Agrupar 300">
              <a:extLst>
                <a:ext uri="{FF2B5EF4-FFF2-40B4-BE49-F238E27FC236}">
                  <a16:creationId xmlns:a16="http://schemas.microsoft.com/office/drawing/2014/main" id="{04586951-5D9B-6F9C-7E61-89F8529EC619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303" name="Círculo Parcial 351">
                <a:extLst>
                  <a:ext uri="{FF2B5EF4-FFF2-40B4-BE49-F238E27FC236}">
                    <a16:creationId xmlns:a16="http://schemas.microsoft.com/office/drawing/2014/main" id="{A214D16D-6E9E-222B-5685-B904BF208E18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  <p:sp>
            <p:nvSpPr>
              <p:cNvPr id="304" name="Círculo Parcial 352">
                <a:extLst>
                  <a:ext uri="{FF2B5EF4-FFF2-40B4-BE49-F238E27FC236}">
                    <a16:creationId xmlns:a16="http://schemas.microsoft.com/office/drawing/2014/main" id="{BBBD7A80-5D90-9D01-B86D-BF17CF79B548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2" name="Elipse 301">
              <a:extLst>
                <a:ext uri="{FF2B5EF4-FFF2-40B4-BE49-F238E27FC236}">
                  <a16:creationId xmlns:a16="http://schemas.microsoft.com/office/drawing/2014/main" id="{AD3E72E0-A91F-C227-F900-EAF6E95B60D5}"/>
                </a:ext>
              </a:extLst>
            </p:cNvPr>
            <p:cNvSpPr/>
            <p:nvPr/>
          </p:nvSpPr>
          <p:spPr>
            <a:xfrm>
              <a:off x="8961598" y="6653461"/>
              <a:ext cx="310426" cy="3120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grpSp>
        <p:nvGrpSpPr>
          <p:cNvPr id="305" name="Agrupar 304">
            <a:extLst>
              <a:ext uri="{FF2B5EF4-FFF2-40B4-BE49-F238E27FC236}">
                <a16:creationId xmlns:a16="http://schemas.microsoft.com/office/drawing/2014/main" id="{EB3702E5-F577-0458-5AF4-C07E5AA3D571}"/>
              </a:ext>
            </a:extLst>
          </p:cNvPr>
          <p:cNvGrpSpPr/>
          <p:nvPr/>
        </p:nvGrpSpPr>
        <p:grpSpPr>
          <a:xfrm>
            <a:off x="6294099" y="1934321"/>
            <a:ext cx="312944" cy="312944"/>
            <a:chOff x="8882811" y="6575461"/>
            <a:chExt cx="468000" cy="468000"/>
          </a:xfrm>
        </p:grpSpPr>
        <p:grpSp>
          <p:nvGrpSpPr>
            <p:cNvPr id="306" name="Agrupar 305">
              <a:extLst>
                <a:ext uri="{FF2B5EF4-FFF2-40B4-BE49-F238E27FC236}">
                  <a16:creationId xmlns:a16="http://schemas.microsoft.com/office/drawing/2014/main" id="{E06D122A-2141-BC90-DF28-7DC97B013049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308" name="Círculo Parcial 351">
                <a:extLst>
                  <a:ext uri="{FF2B5EF4-FFF2-40B4-BE49-F238E27FC236}">
                    <a16:creationId xmlns:a16="http://schemas.microsoft.com/office/drawing/2014/main" id="{55715AD1-12CC-AFDA-5EDA-9615CB0D2B22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Círculo Parcial 352">
                <a:extLst>
                  <a:ext uri="{FF2B5EF4-FFF2-40B4-BE49-F238E27FC236}">
                    <a16:creationId xmlns:a16="http://schemas.microsoft.com/office/drawing/2014/main" id="{244D38D1-42E8-2500-D783-DB20EFCB53ED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7" name="Elipse 306">
              <a:extLst>
                <a:ext uri="{FF2B5EF4-FFF2-40B4-BE49-F238E27FC236}">
                  <a16:creationId xmlns:a16="http://schemas.microsoft.com/office/drawing/2014/main" id="{2B263D02-F5B6-F0E2-A0EC-ACB9E8DA3714}"/>
                </a:ext>
              </a:extLst>
            </p:cNvPr>
            <p:cNvSpPr/>
            <p:nvPr/>
          </p:nvSpPr>
          <p:spPr>
            <a:xfrm>
              <a:off x="8961598" y="6653461"/>
              <a:ext cx="310426" cy="3120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310" name="Agrupar 309">
            <a:extLst>
              <a:ext uri="{FF2B5EF4-FFF2-40B4-BE49-F238E27FC236}">
                <a16:creationId xmlns:a16="http://schemas.microsoft.com/office/drawing/2014/main" id="{84592587-F64D-C8FF-5073-375E1B9CE82A}"/>
              </a:ext>
            </a:extLst>
          </p:cNvPr>
          <p:cNvGrpSpPr/>
          <p:nvPr/>
        </p:nvGrpSpPr>
        <p:grpSpPr>
          <a:xfrm>
            <a:off x="1985507" y="623594"/>
            <a:ext cx="369217" cy="369217"/>
            <a:chOff x="6447481" y="2557326"/>
            <a:chExt cx="468000" cy="468000"/>
          </a:xfrm>
        </p:grpSpPr>
        <p:grpSp>
          <p:nvGrpSpPr>
            <p:cNvPr id="311" name="Agrupar 310">
              <a:extLst>
                <a:ext uri="{FF2B5EF4-FFF2-40B4-BE49-F238E27FC236}">
                  <a16:creationId xmlns:a16="http://schemas.microsoft.com/office/drawing/2014/main" id="{B62780A6-6CB3-4373-D885-A3663D67A51D}"/>
                </a:ext>
              </a:extLst>
            </p:cNvPr>
            <p:cNvGrpSpPr/>
            <p:nvPr/>
          </p:nvGrpSpPr>
          <p:grpSpPr>
            <a:xfrm>
              <a:off x="6447481" y="2557326"/>
              <a:ext cx="468000" cy="468000"/>
              <a:chOff x="12029390" y="7195063"/>
              <a:chExt cx="720000" cy="720000"/>
            </a:xfrm>
          </p:grpSpPr>
          <p:sp>
            <p:nvSpPr>
              <p:cNvPr id="313" name="Elipse 312">
                <a:extLst>
                  <a:ext uri="{FF2B5EF4-FFF2-40B4-BE49-F238E27FC236}">
                    <a16:creationId xmlns:a16="http://schemas.microsoft.com/office/drawing/2014/main" id="{97EB0776-D9CD-3D30-BAD5-D607063AE26A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4" name="Círculo Parcial 251">
                <a:extLst>
                  <a:ext uri="{FF2B5EF4-FFF2-40B4-BE49-F238E27FC236}">
                    <a16:creationId xmlns:a16="http://schemas.microsoft.com/office/drawing/2014/main" id="{75EFF442-331C-4F76-1B4A-09A527E18D94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67175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2" name="Elipse 311">
              <a:extLst>
                <a:ext uri="{FF2B5EF4-FFF2-40B4-BE49-F238E27FC236}">
                  <a16:creationId xmlns:a16="http://schemas.microsoft.com/office/drawing/2014/main" id="{E4E3D1A0-BDCD-0070-2BAF-F9459F5D8411}"/>
                </a:ext>
              </a:extLst>
            </p:cNvPr>
            <p:cNvSpPr/>
            <p:nvPr/>
          </p:nvSpPr>
          <p:spPr>
            <a:xfrm>
              <a:off x="6501481" y="2611326"/>
              <a:ext cx="360000" cy="3600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5" name="Agrupar 314">
            <a:extLst>
              <a:ext uri="{FF2B5EF4-FFF2-40B4-BE49-F238E27FC236}">
                <a16:creationId xmlns:a16="http://schemas.microsoft.com/office/drawing/2014/main" id="{640568C0-5300-C12D-2661-31E51D3EB36B}"/>
              </a:ext>
            </a:extLst>
          </p:cNvPr>
          <p:cNvGrpSpPr/>
          <p:nvPr/>
        </p:nvGrpSpPr>
        <p:grpSpPr>
          <a:xfrm>
            <a:off x="3116734" y="5791008"/>
            <a:ext cx="666069" cy="666069"/>
            <a:chOff x="8882811" y="6575461"/>
            <a:chExt cx="468000" cy="468000"/>
          </a:xfrm>
        </p:grpSpPr>
        <p:grpSp>
          <p:nvGrpSpPr>
            <p:cNvPr id="316" name="Agrupar 315">
              <a:extLst>
                <a:ext uri="{FF2B5EF4-FFF2-40B4-BE49-F238E27FC236}">
                  <a16:creationId xmlns:a16="http://schemas.microsoft.com/office/drawing/2014/main" id="{B19BEC82-EF57-9A34-8E9B-ECE8B34AD616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318" name="Círculo Parcial 351">
                <a:extLst>
                  <a:ext uri="{FF2B5EF4-FFF2-40B4-BE49-F238E27FC236}">
                    <a16:creationId xmlns:a16="http://schemas.microsoft.com/office/drawing/2014/main" id="{B2F23D7A-4517-0DF8-26A3-EB08D8B2658E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19" name="Círculo Parcial 352">
                <a:extLst>
                  <a:ext uri="{FF2B5EF4-FFF2-40B4-BE49-F238E27FC236}">
                    <a16:creationId xmlns:a16="http://schemas.microsoft.com/office/drawing/2014/main" id="{A99F045F-6164-54F0-362B-37F2DEE0AA7B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7" name="Elipse 316">
              <a:extLst>
                <a:ext uri="{FF2B5EF4-FFF2-40B4-BE49-F238E27FC236}">
                  <a16:creationId xmlns:a16="http://schemas.microsoft.com/office/drawing/2014/main" id="{1A756BF2-5052-0C6A-3274-9A463CC94D70}"/>
                </a:ext>
              </a:extLst>
            </p:cNvPr>
            <p:cNvSpPr/>
            <p:nvPr/>
          </p:nvSpPr>
          <p:spPr>
            <a:xfrm>
              <a:off x="8934258" y="6637961"/>
              <a:ext cx="346250" cy="348006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38</a:t>
              </a: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7294FCF6-23A0-2683-F1DF-AC39C9EC104F}"/>
              </a:ext>
            </a:extLst>
          </p:cNvPr>
          <p:cNvGrpSpPr/>
          <p:nvPr/>
        </p:nvGrpSpPr>
        <p:grpSpPr>
          <a:xfrm>
            <a:off x="3906572" y="5556814"/>
            <a:ext cx="595578" cy="576427"/>
            <a:chOff x="3906572" y="5556814"/>
            <a:chExt cx="595578" cy="576427"/>
          </a:xfrm>
        </p:grpSpPr>
        <p:grpSp>
          <p:nvGrpSpPr>
            <p:cNvPr id="321" name="Agrupar 320">
              <a:extLst>
                <a:ext uri="{FF2B5EF4-FFF2-40B4-BE49-F238E27FC236}">
                  <a16:creationId xmlns:a16="http://schemas.microsoft.com/office/drawing/2014/main" id="{B5CFA6AC-81ED-3DF1-7662-67E9E4FD5A68}"/>
                </a:ext>
              </a:extLst>
            </p:cNvPr>
            <p:cNvGrpSpPr/>
            <p:nvPr/>
          </p:nvGrpSpPr>
          <p:grpSpPr>
            <a:xfrm>
              <a:off x="3906572" y="5556814"/>
              <a:ext cx="595578" cy="576427"/>
              <a:chOff x="12029390" y="7195063"/>
              <a:chExt cx="720000" cy="720000"/>
            </a:xfrm>
          </p:grpSpPr>
          <p:sp>
            <p:nvSpPr>
              <p:cNvPr id="323" name="Elipse 322">
                <a:extLst>
                  <a:ext uri="{FF2B5EF4-FFF2-40B4-BE49-F238E27FC236}">
                    <a16:creationId xmlns:a16="http://schemas.microsoft.com/office/drawing/2014/main" id="{09BCDE9F-F243-571E-0A4E-23FED9C28DB5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4" name="Círculo Parcial 212">
                <a:extLst>
                  <a:ext uri="{FF2B5EF4-FFF2-40B4-BE49-F238E27FC236}">
                    <a16:creationId xmlns:a16="http://schemas.microsoft.com/office/drawing/2014/main" id="{A480C531-B1E5-5AC5-2182-18D404CEEF01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858502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325" name="Círculo Parcial 213">
                <a:extLst>
                  <a:ext uri="{FF2B5EF4-FFF2-40B4-BE49-F238E27FC236}">
                    <a16:creationId xmlns:a16="http://schemas.microsoft.com/office/drawing/2014/main" id="{2C6A9D74-15B5-D13B-C3BF-0F0E9305E8FE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8307203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2" name="Elipse 321">
              <a:extLst>
                <a:ext uri="{FF2B5EF4-FFF2-40B4-BE49-F238E27FC236}">
                  <a16:creationId xmlns:a16="http://schemas.microsoft.com/office/drawing/2014/main" id="{B0B153F9-69B4-A3F4-9718-5D62053706A3}"/>
                </a:ext>
              </a:extLst>
            </p:cNvPr>
            <p:cNvSpPr/>
            <p:nvPr/>
          </p:nvSpPr>
          <p:spPr>
            <a:xfrm>
              <a:off x="3942635" y="5613404"/>
              <a:ext cx="500737" cy="471439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32</a:t>
              </a:r>
            </a:p>
          </p:txBody>
        </p:sp>
      </p:grpSp>
      <p:grpSp>
        <p:nvGrpSpPr>
          <p:cNvPr id="326" name="Agrupar 325">
            <a:extLst>
              <a:ext uri="{FF2B5EF4-FFF2-40B4-BE49-F238E27FC236}">
                <a16:creationId xmlns:a16="http://schemas.microsoft.com/office/drawing/2014/main" id="{8D868E83-AB27-C475-AD61-11D4A3611B4A}"/>
              </a:ext>
            </a:extLst>
          </p:cNvPr>
          <p:cNvGrpSpPr/>
          <p:nvPr/>
        </p:nvGrpSpPr>
        <p:grpSpPr>
          <a:xfrm>
            <a:off x="5986451" y="3014176"/>
            <a:ext cx="339366" cy="325585"/>
            <a:chOff x="310356" y="4372574"/>
            <a:chExt cx="312737" cy="300037"/>
          </a:xfrm>
        </p:grpSpPr>
        <p:sp>
          <p:nvSpPr>
            <p:cNvPr id="327" name="Elipse 326">
              <a:extLst>
                <a:ext uri="{FF2B5EF4-FFF2-40B4-BE49-F238E27FC236}">
                  <a16:creationId xmlns:a16="http://schemas.microsoft.com/office/drawing/2014/main" id="{F6A6C8D1-A1D1-1CEF-7097-CB7D640387BD}"/>
                </a:ext>
              </a:extLst>
            </p:cNvPr>
            <p:cNvSpPr/>
            <p:nvPr/>
          </p:nvSpPr>
          <p:spPr>
            <a:xfrm>
              <a:off x="310356" y="4372574"/>
              <a:ext cx="312737" cy="300037"/>
            </a:xfrm>
            <a:prstGeom prst="ellipse">
              <a:avLst/>
            </a:prstGeom>
            <a:solidFill>
              <a:srgbClr val="05D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900" b="1" dirty="0">
                <a:solidFill>
                  <a:srgbClr val="503373"/>
                </a:solidFill>
              </a:endParaRPr>
            </a:p>
          </p:txBody>
        </p:sp>
        <p:sp>
          <p:nvSpPr>
            <p:cNvPr id="328" name="Elipse 327">
              <a:extLst>
                <a:ext uri="{FF2B5EF4-FFF2-40B4-BE49-F238E27FC236}">
                  <a16:creationId xmlns:a16="http://schemas.microsoft.com/office/drawing/2014/main" id="{10DCEC60-99DA-FCDC-EF63-8E0185BB616F}"/>
                </a:ext>
              </a:extLst>
            </p:cNvPr>
            <p:cNvSpPr/>
            <p:nvPr/>
          </p:nvSpPr>
          <p:spPr>
            <a:xfrm>
              <a:off x="353795" y="4412957"/>
              <a:ext cx="225710" cy="216544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29" name="Agrupar 328">
            <a:extLst>
              <a:ext uri="{FF2B5EF4-FFF2-40B4-BE49-F238E27FC236}">
                <a16:creationId xmlns:a16="http://schemas.microsoft.com/office/drawing/2014/main" id="{3334388C-741E-AB93-3F27-035BD769CB88}"/>
              </a:ext>
            </a:extLst>
          </p:cNvPr>
          <p:cNvGrpSpPr/>
          <p:nvPr/>
        </p:nvGrpSpPr>
        <p:grpSpPr>
          <a:xfrm>
            <a:off x="3997109" y="2675834"/>
            <a:ext cx="533787" cy="533787"/>
            <a:chOff x="8882811" y="6575461"/>
            <a:chExt cx="468000" cy="468000"/>
          </a:xfrm>
        </p:grpSpPr>
        <p:grpSp>
          <p:nvGrpSpPr>
            <p:cNvPr id="330" name="Agrupar 329">
              <a:extLst>
                <a:ext uri="{FF2B5EF4-FFF2-40B4-BE49-F238E27FC236}">
                  <a16:creationId xmlns:a16="http://schemas.microsoft.com/office/drawing/2014/main" id="{0C99421D-AF89-EBBB-449F-DA636C90A28B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332" name="Círculo Parcial 351">
                <a:extLst>
                  <a:ext uri="{FF2B5EF4-FFF2-40B4-BE49-F238E27FC236}">
                    <a16:creationId xmlns:a16="http://schemas.microsoft.com/office/drawing/2014/main" id="{28CCBFCC-6088-0E41-18D3-7AEBABCF3FAF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  <p:sp>
            <p:nvSpPr>
              <p:cNvPr id="333" name="Círculo Parcial 352">
                <a:extLst>
                  <a:ext uri="{FF2B5EF4-FFF2-40B4-BE49-F238E27FC236}">
                    <a16:creationId xmlns:a16="http://schemas.microsoft.com/office/drawing/2014/main" id="{808E02D2-C641-BC73-EB9D-17CACF6AD9DF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31" name="Elipse 330">
              <a:extLst>
                <a:ext uri="{FF2B5EF4-FFF2-40B4-BE49-F238E27FC236}">
                  <a16:creationId xmlns:a16="http://schemas.microsoft.com/office/drawing/2014/main" id="{1EDA40BC-D395-C1C8-D76E-7E16DA2FEA15}"/>
                </a:ext>
              </a:extLst>
            </p:cNvPr>
            <p:cNvSpPr/>
            <p:nvPr/>
          </p:nvSpPr>
          <p:spPr>
            <a:xfrm>
              <a:off x="8961598" y="6653461"/>
              <a:ext cx="310426" cy="3120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>
                  <a:solidFill>
                    <a:schemeClr val="tx1"/>
                  </a:solidFill>
                </a:rPr>
                <a:t>9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141C25A-CCFC-7099-B3C1-054B45E3EE56}"/>
              </a:ext>
            </a:extLst>
          </p:cNvPr>
          <p:cNvGrpSpPr/>
          <p:nvPr/>
        </p:nvGrpSpPr>
        <p:grpSpPr>
          <a:xfrm>
            <a:off x="3839074" y="4492875"/>
            <a:ext cx="684504" cy="684504"/>
            <a:chOff x="8882811" y="6575461"/>
            <a:chExt cx="468000" cy="468000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7E6B8A58-C207-537B-1148-EB8B1D661509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11" name="Círculo Parcial 351">
                <a:extLst>
                  <a:ext uri="{FF2B5EF4-FFF2-40B4-BE49-F238E27FC236}">
                    <a16:creationId xmlns:a16="http://schemas.microsoft.com/office/drawing/2014/main" id="{6B996F87-38DC-78F8-08E1-FB870BA5ADAF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Círculo Parcial 352">
                <a:extLst>
                  <a:ext uri="{FF2B5EF4-FFF2-40B4-BE49-F238E27FC236}">
                    <a16:creationId xmlns:a16="http://schemas.microsoft.com/office/drawing/2014/main" id="{ADC832A8-9688-51AE-5D4E-D4641A3FC76E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202A3193-E69B-9005-D2D9-183FFD990E5D}"/>
                </a:ext>
              </a:extLst>
            </p:cNvPr>
            <p:cNvSpPr/>
            <p:nvPr/>
          </p:nvSpPr>
          <p:spPr>
            <a:xfrm>
              <a:off x="8934258" y="6637961"/>
              <a:ext cx="346250" cy="348006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41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140FB2CC-E8A1-5F9F-4300-6259E5E25131}"/>
              </a:ext>
            </a:extLst>
          </p:cNvPr>
          <p:cNvGrpSpPr/>
          <p:nvPr/>
        </p:nvGrpSpPr>
        <p:grpSpPr>
          <a:xfrm>
            <a:off x="6453107" y="2406167"/>
            <a:ext cx="421391" cy="421393"/>
            <a:chOff x="2637574" y="2774184"/>
            <a:chExt cx="540000" cy="540000"/>
          </a:xfrm>
        </p:grpSpPr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D2488BD0-5BE0-4E88-F7BE-806E87BFAA83}"/>
                </a:ext>
              </a:extLst>
            </p:cNvPr>
            <p:cNvGrpSpPr/>
            <p:nvPr/>
          </p:nvGrpSpPr>
          <p:grpSpPr>
            <a:xfrm>
              <a:off x="2637574" y="2774184"/>
              <a:ext cx="540000" cy="540000"/>
              <a:chOff x="12029390" y="7195063"/>
              <a:chExt cx="720000" cy="720000"/>
            </a:xfrm>
          </p:grpSpPr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B54F4DEA-225A-6565-F397-DF40A7949567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Círculo Parcial 212">
                <a:extLst>
                  <a:ext uri="{FF2B5EF4-FFF2-40B4-BE49-F238E27FC236}">
                    <a16:creationId xmlns:a16="http://schemas.microsoft.com/office/drawing/2014/main" id="{4307FC8B-D747-F548-7830-F243D24BBCC5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858502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Círculo Parcial 213">
                <a:extLst>
                  <a:ext uri="{FF2B5EF4-FFF2-40B4-BE49-F238E27FC236}">
                    <a16:creationId xmlns:a16="http://schemas.microsoft.com/office/drawing/2014/main" id="{C329C3C3-588A-E42A-DACC-03AA82D3B661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8307203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F9969DAB-9FA9-7960-B79F-01C872548D8D}"/>
                </a:ext>
              </a:extLst>
            </p:cNvPr>
            <p:cNvSpPr/>
            <p:nvPr/>
          </p:nvSpPr>
          <p:spPr>
            <a:xfrm>
              <a:off x="2703970" y="2833726"/>
              <a:ext cx="401028" cy="447145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dirty="0">
                <a:solidFill>
                  <a:schemeClr val="tx1"/>
                </a:solidFill>
              </a:endParaRPr>
            </a:p>
          </p:txBody>
        </p:sp>
      </p:grpSp>
      <p:sp>
        <p:nvSpPr>
          <p:cNvPr id="52" name="Elipse 51">
            <a:extLst>
              <a:ext uri="{FF2B5EF4-FFF2-40B4-BE49-F238E27FC236}">
                <a16:creationId xmlns:a16="http://schemas.microsoft.com/office/drawing/2014/main" id="{4743DA83-77CB-124F-749D-26EE3D7AB986}"/>
              </a:ext>
            </a:extLst>
          </p:cNvPr>
          <p:cNvSpPr/>
          <p:nvPr/>
        </p:nvSpPr>
        <p:spPr>
          <a:xfrm>
            <a:off x="6434160" y="2341139"/>
            <a:ext cx="476370" cy="531151"/>
          </a:xfrm>
          <a:prstGeom prst="ellipse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</a:rPr>
              <a:t>16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E813583-08B8-067F-0C10-E4F3D9CE193A}"/>
              </a:ext>
            </a:extLst>
          </p:cNvPr>
          <p:cNvGrpSpPr/>
          <p:nvPr/>
        </p:nvGrpSpPr>
        <p:grpSpPr>
          <a:xfrm>
            <a:off x="1329887" y="1613355"/>
            <a:ext cx="643398" cy="626869"/>
            <a:chOff x="1329887" y="1613355"/>
            <a:chExt cx="643398" cy="626869"/>
          </a:xfrm>
        </p:grpSpPr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F4A9352E-398B-0CC8-8B1A-6AF51A83FE6D}"/>
                </a:ext>
              </a:extLst>
            </p:cNvPr>
            <p:cNvGrpSpPr/>
            <p:nvPr/>
          </p:nvGrpSpPr>
          <p:grpSpPr>
            <a:xfrm>
              <a:off x="1329887" y="1613355"/>
              <a:ext cx="643398" cy="626869"/>
              <a:chOff x="12029390" y="7195063"/>
              <a:chExt cx="720000" cy="720000"/>
            </a:xfrm>
          </p:grpSpPr>
          <p:sp>
            <p:nvSpPr>
              <p:cNvPr id="56" name="Elipse 55">
                <a:extLst>
                  <a:ext uri="{FF2B5EF4-FFF2-40B4-BE49-F238E27FC236}">
                    <a16:creationId xmlns:a16="http://schemas.microsoft.com/office/drawing/2014/main" id="{24F59D30-DD63-EDE3-9AD5-E17918361AFB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Círculo Parcial 212">
                <a:extLst>
                  <a:ext uri="{FF2B5EF4-FFF2-40B4-BE49-F238E27FC236}">
                    <a16:creationId xmlns:a16="http://schemas.microsoft.com/office/drawing/2014/main" id="{BD96FE3E-A4FE-0AEE-B2F2-9FF479AB0439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858502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Círculo Parcial 213">
                <a:extLst>
                  <a:ext uri="{FF2B5EF4-FFF2-40B4-BE49-F238E27FC236}">
                    <a16:creationId xmlns:a16="http://schemas.microsoft.com/office/drawing/2014/main" id="{C5FE34B4-A8D7-0357-02E4-AF5FEA514566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8307203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Elipse 54">
              <a:extLst>
                <a:ext uri="{FF2B5EF4-FFF2-40B4-BE49-F238E27FC236}">
                  <a16:creationId xmlns:a16="http://schemas.microsoft.com/office/drawing/2014/main" id="{89CC3D15-027E-D71D-10C0-9D2C980DD291}"/>
                </a:ext>
              </a:extLst>
            </p:cNvPr>
            <p:cNvSpPr/>
            <p:nvPr/>
          </p:nvSpPr>
          <p:spPr>
            <a:xfrm>
              <a:off x="1400114" y="1675792"/>
              <a:ext cx="494741" cy="508528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F7EDBB50-75CA-8982-F042-88A22983C280}"/>
              </a:ext>
            </a:extLst>
          </p:cNvPr>
          <p:cNvGrpSpPr/>
          <p:nvPr/>
        </p:nvGrpSpPr>
        <p:grpSpPr>
          <a:xfrm>
            <a:off x="2871069" y="2945627"/>
            <a:ext cx="533787" cy="533787"/>
            <a:chOff x="8882811" y="6575461"/>
            <a:chExt cx="468000" cy="468000"/>
          </a:xfrm>
        </p:grpSpPr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81AAD078-B1E5-F865-4591-F30FFFF8D222}"/>
                </a:ext>
              </a:extLst>
            </p:cNvPr>
            <p:cNvGrpSpPr/>
            <p:nvPr/>
          </p:nvGrpSpPr>
          <p:grpSpPr>
            <a:xfrm>
              <a:off x="8882811" y="6575461"/>
              <a:ext cx="468000" cy="468000"/>
              <a:chOff x="12029390" y="7195063"/>
              <a:chExt cx="720000" cy="720000"/>
            </a:xfrm>
          </p:grpSpPr>
          <p:sp>
            <p:nvSpPr>
              <p:cNvPr id="62" name="Círculo Parcial 351">
                <a:extLst>
                  <a:ext uri="{FF2B5EF4-FFF2-40B4-BE49-F238E27FC236}">
                    <a16:creationId xmlns:a16="http://schemas.microsoft.com/office/drawing/2014/main" id="{00004D5E-A86A-2CAC-BEEE-D34303EF0866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16209767"/>
                  <a:gd name="adj2" fmla="val 16200000"/>
                </a:avLst>
              </a:prstGeom>
              <a:solidFill>
                <a:srgbClr val="05DE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Círculo Parcial 352">
                <a:extLst>
                  <a:ext uri="{FF2B5EF4-FFF2-40B4-BE49-F238E27FC236}">
                    <a16:creationId xmlns:a16="http://schemas.microsoft.com/office/drawing/2014/main" id="{52540120-B775-B4E0-7A05-057C4B41F47A}"/>
                  </a:ext>
                </a:extLst>
              </p:cNvPr>
              <p:cNvSpPr/>
              <p:nvPr/>
            </p:nvSpPr>
            <p:spPr>
              <a:xfrm>
                <a:off x="12029390" y="7195063"/>
                <a:ext cx="720000" cy="720000"/>
              </a:xfrm>
              <a:prstGeom prst="pie">
                <a:avLst>
                  <a:gd name="adj1" fmla="val 5334672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62D5D539-8A16-5F54-EE99-BAED62A7B7A6}"/>
                </a:ext>
              </a:extLst>
            </p:cNvPr>
            <p:cNvSpPr/>
            <p:nvPr/>
          </p:nvSpPr>
          <p:spPr>
            <a:xfrm>
              <a:off x="8961598" y="6653461"/>
              <a:ext cx="310426" cy="3120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>
                  <a:solidFill>
                    <a:schemeClr val="tx1"/>
                  </a:solidFill>
                </a:rPr>
                <a:t>4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47649-61F4-6569-1EF4-50F1897E5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548" y="224851"/>
            <a:ext cx="985200" cy="1131759"/>
          </a:xfrm>
          <a:prstGeom prst="rect">
            <a:avLst/>
          </a:prstGeom>
        </p:spPr>
      </p:pic>
      <p:grpSp>
        <p:nvGrpSpPr>
          <p:cNvPr id="1120" name="Agrupar 1119">
            <a:extLst>
              <a:ext uri="{FF2B5EF4-FFF2-40B4-BE49-F238E27FC236}">
                <a16:creationId xmlns:a16="http://schemas.microsoft.com/office/drawing/2014/main" id="{71BE234C-AE68-613C-4DD0-A73456DB151F}"/>
              </a:ext>
            </a:extLst>
          </p:cNvPr>
          <p:cNvGrpSpPr/>
          <p:nvPr/>
        </p:nvGrpSpPr>
        <p:grpSpPr>
          <a:xfrm>
            <a:off x="688917" y="1810188"/>
            <a:ext cx="4554245" cy="4589755"/>
            <a:chOff x="688917" y="1810188"/>
            <a:chExt cx="4554245" cy="4589755"/>
          </a:xfrm>
        </p:grpSpPr>
        <p:grpSp>
          <p:nvGrpSpPr>
            <p:cNvPr id="319" name="Group 3">
              <a:extLst>
                <a:ext uri="{FF2B5EF4-FFF2-40B4-BE49-F238E27FC236}">
                  <a16:creationId xmlns:a16="http://schemas.microsoft.com/office/drawing/2014/main" id="{3593A18A-EABD-C398-C629-C5A3F27132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8263" y="2270748"/>
              <a:ext cx="3971089" cy="3985506"/>
              <a:chOff x="1093" y="483"/>
              <a:chExt cx="3695" cy="3371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1024" name="Text Box 11">
                <a:extLst>
                  <a:ext uri="{FF2B5EF4-FFF2-40B4-BE49-F238E27FC236}">
                    <a16:creationId xmlns:a16="http://schemas.microsoft.com/office/drawing/2014/main" id="{32D6962B-7B16-5B9D-913C-B700F4126F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1" y="1613"/>
                <a:ext cx="132" cy="149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</a:endParaRPr>
              </a:p>
            </p:txBody>
          </p:sp>
          <p:sp>
            <p:nvSpPr>
              <p:cNvPr id="1025" name="Freeform 28">
                <a:extLst>
                  <a:ext uri="{FF2B5EF4-FFF2-40B4-BE49-F238E27FC236}">
                    <a16:creationId xmlns:a16="http://schemas.microsoft.com/office/drawing/2014/main" id="{BD664CA2-D1B2-4F42-989A-81FF756EF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4" y="483"/>
                <a:ext cx="569" cy="594"/>
              </a:xfrm>
              <a:custGeom>
                <a:avLst/>
                <a:gdLst>
                  <a:gd name="T0" fmla="*/ 602272153 w 455"/>
                  <a:gd name="T1" fmla="*/ 812098603 h 521"/>
                  <a:gd name="T2" fmla="*/ 661319314 w 455"/>
                  <a:gd name="T3" fmla="*/ 1224696352 h 521"/>
                  <a:gd name="T4" fmla="*/ 657382572 w 455"/>
                  <a:gd name="T5" fmla="*/ 1512861051 h 521"/>
                  <a:gd name="T6" fmla="*/ 858140535 w 455"/>
                  <a:gd name="T7" fmla="*/ 1706062240 h 521"/>
                  <a:gd name="T8" fmla="*/ 988041112 w 455"/>
                  <a:gd name="T9" fmla="*/ 1706062240 h 521"/>
                  <a:gd name="T10" fmla="*/ 968359387 w 455"/>
                  <a:gd name="T11" fmla="*/ 1571803296 h 521"/>
                  <a:gd name="T12" fmla="*/ 1121880664 w 455"/>
                  <a:gd name="T13" fmla="*/ 1463743117 h 521"/>
                  <a:gd name="T14" fmla="*/ 1259654725 w 455"/>
                  <a:gd name="T15" fmla="*/ 1568529129 h 521"/>
                  <a:gd name="T16" fmla="*/ 1440730963 w 455"/>
                  <a:gd name="T17" fmla="*/ 1273816096 h 521"/>
                  <a:gd name="T18" fmla="*/ 1767452761 w 455"/>
                  <a:gd name="T19" fmla="*/ 1273816096 h 521"/>
                  <a:gd name="T20" fmla="*/ 1791071229 w 455"/>
                  <a:gd name="T21" fmla="*/ 1051143785 h 521"/>
                  <a:gd name="T22" fmla="*/ 1499776139 w 455"/>
                  <a:gd name="T23" fmla="*/ 900511970 h 521"/>
                  <a:gd name="T24" fmla="*/ 1507649623 w 455"/>
                  <a:gd name="T25" fmla="*/ 753156359 h 521"/>
                  <a:gd name="T26" fmla="*/ 1405302270 w 455"/>
                  <a:gd name="T27" fmla="*/ 605798937 h 521"/>
                  <a:gd name="T28" fmla="*/ 1531268090 w 455"/>
                  <a:gd name="T29" fmla="*/ 297987313 h 521"/>
                  <a:gd name="T30" fmla="*/ 1365938820 w 455"/>
                  <a:gd name="T31" fmla="*/ 199749579 h 521"/>
                  <a:gd name="T32" fmla="*/ 1377747061 w 455"/>
                  <a:gd name="T33" fmla="*/ 22922796 h 521"/>
                  <a:gd name="T34" fmla="*/ 1263591467 w 455"/>
                  <a:gd name="T35" fmla="*/ 0 h 521"/>
                  <a:gd name="T36" fmla="*/ 1157307372 w 455"/>
                  <a:gd name="T37" fmla="*/ 199749579 h 521"/>
                  <a:gd name="T38" fmla="*/ 917185710 w 455"/>
                  <a:gd name="T39" fmla="*/ 314359958 h 521"/>
                  <a:gd name="T40" fmla="*/ 681001039 w 455"/>
                  <a:gd name="T41" fmla="*/ 297987313 h 521"/>
                  <a:gd name="T42" fmla="*/ 586527170 w 455"/>
                  <a:gd name="T43" fmla="*/ 412597636 h 521"/>
                  <a:gd name="T44" fmla="*/ 401514066 w 455"/>
                  <a:gd name="T45" fmla="*/ 304537457 h 521"/>
                  <a:gd name="T46" fmla="*/ 307040197 w 455"/>
                  <a:gd name="T47" fmla="*/ 392950824 h 521"/>
                  <a:gd name="T48" fmla="*/ 149584349 w 455"/>
                  <a:gd name="T49" fmla="*/ 229220701 h 521"/>
                  <a:gd name="T50" fmla="*/ 0 w 455"/>
                  <a:gd name="T51" fmla="*/ 265242024 h 521"/>
                  <a:gd name="T52" fmla="*/ 212566266 w 455"/>
                  <a:gd name="T53" fmla="*/ 415873612 h 521"/>
                  <a:gd name="T54" fmla="*/ 188947799 w 455"/>
                  <a:gd name="T55" fmla="*/ 523933904 h 521"/>
                  <a:gd name="T56" fmla="*/ 247994960 w 455"/>
                  <a:gd name="T57" fmla="*/ 697488281 h 521"/>
                  <a:gd name="T58" fmla="*/ 421197776 w 455"/>
                  <a:gd name="T59" fmla="*/ 746606215 h 521"/>
                  <a:gd name="T60" fmla="*/ 602272153 w 455"/>
                  <a:gd name="T61" fmla="*/ 812098603 h 52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55"/>
                  <a:gd name="T94" fmla="*/ 0 h 521"/>
                  <a:gd name="T95" fmla="*/ 455 w 455"/>
                  <a:gd name="T96" fmla="*/ 521 h 52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55" h="521">
                    <a:moveTo>
                      <a:pt x="153" y="248"/>
                    </a:moveTo>
                    <a:lnTo>
                      <a:pt x="168" y="374"/>
                    </a:lnTo>
                    <a:lnTo>
                      <a:pt x="167" y="462"/>
                    </a:lnTo>
                    <a:lnTo>
                      <a:pt x="218" y="521"/>
                    </a:lnTo>
                    <a:lnTo>
                      <a:pt x="251" y="521"/>
                    </a:lnTo>
                    <a:lnTo>
                      <a:pt x="246" y="480"/>
                    </a:lnTo>
                    <a:lnTo>
                      <a:pt x="285" y="447"/>
                    </a:lnTo>
                    <a:lnTo>
                      <a:pt x="320" y="479"/>
                    </a:lnTo>
                    <a:lnTo>
                      <a:pt x="366" y="389"/>
                    </a:lnTo>
                    <a:lnTo>
                      <a:pt x="449" y="389"/>
                    </a:lnTo>
                    <a:lnTo>
                      <a:pt x="455" y="321"/>
                    </a:lnTo>
                    <a:lnTo>
                      <a:pt x="381" y="275"/>
                    </a:lnTo>
                    <a:lnTo>
                      <a:pt x="383" y="230"/>
                    </a:lnTo>
                    <a:lnTo>
                      <a:pt x="357" y="185"/>
                    </a:lnTo>
                    <a:lnTo>
                      <a:pt x="389" y="91"/>
                    </a:lnTo>
                    <a:lnTo>
                      <a:pt x="347" y="61"/>
                    </a:lnTo>
                    <a:lnTo>
                      <a:pt x="350" y="7"/>
                    </a:lnTo>
                    <a:lnTo>
                      <a:pt x="321" y="0"/>
                    </a:lnTo>
                    <a:lnTo>
                      <a:pt x="294" y="61"/>
                    </a:lnTo>
                    <a:lnTo>
                      <a:pt x="233" y="96"/>
                    </a:lnTo>
                    <a:lnTo>
                      <a:pt x="173" y="91"/>
                    </a:lnTo>
                    <a:lnTo>
                      <a:pt x="149" y="126"/>
                    </a:lnTo>
                    <a:lnTo>
                      <a:pt x="102" y="93"/>
                    </a:lnTo>
                    <a:lnTo>
                      <a:pt x="78" y="120"/>
                    </a:lnTo>
                    <a:lnTo>
                      <a:pt x="38" y="70"/>
                    </a:lnTo>
                    <a:lnTo>
                      <a:pt x="0" y="81"/>
                    </a:lnTo>
                    <a:lnTo>
                      <a:pt x="54" y="127"/>
                    </a:lnTo>
                    <a:lnTo>
                      <a:pt x="48" y="160"/>
                    </a:lnTo>
                    <a:lnTo>
                      <a:pt x="63" y="213"/>
                    </a:lnTo>
                    <a:lnTo>
                      <a:pt x="107" y="228"/>
                    </a:lnTo>
                    <a:lnTo>
                      <a:pt x="153" y="24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27" name="Freeform 13">
                <a:extLst>
                  <a:ext uri="{FF2B5EF4-FFF2-40B4-BE49-F238E27FC236}">
                    <a16:creationId xmlns:a16="http://schemas.microsoft.com/office/drawing/2014/main" id="{F470DD4E-0AF7-6A11-B0FE-B6D9D04BB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4" y="2194"/>
                <a:ext cx="1047" cy="766"/>
              </a:xfrm>
              <a:custGeom>
                <a:avLst/>
                <a:gdLst>
                  <a:gd name="T0" fmla="*/ 157060685 w 839"/>
                  <a:gd name="T1" fmla="*/ 1352507995 h 672"/>
                  <a:gd name="T2" fmla="*/ 0 w 839"/>
                  <a:gd name="T3" fmla="*/ 1450515997 h 672"/>
                  <a:gd name="T4" fmla="*/ 39264676 w 839"/>
                  <a:gd name="T5" fmla="*/ 1244699554 h 672"/>
                  <a:gd name="T6" fmla="*/ 267003778 w 839"/>
                  <a:gd name="T7" fmla="*/ 1048683549 h 672"/>
                  <a:gd name="T8" fmla="*/ 730334821 w 839"/>
                  <a:gd name="T9" fmla="*/ 993146524 h 672"/>
                  <a:gd name="T10" fmla="*/ 977704164 w 839"/>
                  <a:gd name="T11" fmla="*/ 1048683549 h 672"/>
                  <a:gd name="T12" fmla="*/ 1052309248 w 839"/>
                  <a:gd name="T13" fmla="*/ 911471758 h 672"/>
                  <a:gd name="T14" fmla="*/ 977704164 w 839"/>
                  <a:gd name="T15" fmla="*/ 751393707 h 672"/>
                  <a:gd name="T16" fmla="*/ 1154399347 w 839"/>
                  <a:gd name="T17" fmla="*/ 604381703 h 672"/>
                  <a:gd name="T18" fmla="*/ 1142619949 w 839"/>
                  <a:gd name="T19" fmla="*/ 509641116 h 672"/>
                  <a:gd name="T20" fmla="*/ 1248636513 w 839"/>
                  <a:gd name="T21" fmla="*/ 405098170 h 672"/>
                  <a:gd name="T22" fmla="*/ 1154399347 w 839"/>
                  <a:gd name="T23" fmla="*/ 307091975 h 672"/>
                  <a:gd name="T24" fmla="*/ 1335018767 w 839"/>
                  <a:gd name="T25" fmla="*/ 160079914 h 672"/>
                  <a:gd name="T26" fmla="*/ 1688406655 w 839"/>
                  <a:gd name="T27" fmla="*/ 160079914 h 672"/>
                  <a:gd name="T28" fmla="*/ 1967189708 w 839"/>
                  <a:gd name="T29" fmla="*/ 0 h 672"/>
                  <a:gd name="T30" fmla="*/ 2147483647 w 839"/>
                  <a:gd name="T31" fmla="*/ 160079914 h 672"/>
                  <a:gd name="T32" fmla="*/ 2147483647 w 839"/>
                  <a:gd name="T33" fmla="*/ 160079914 h 672"/>
                  <a:gd name="T34" fmla="*/ 2147483647 w 839"/>
                  <a:gd name="T35" fmla="*/ 307091975 h 672"/>
                  <a:gd name="T36" fmla="*/ 2147483647 w 839"/>
                  <a:gd name="T37" fmla="*/ 307091975 h 672"/>
                  <a:gd name="T38" fmla="*/ 2147483647 w 839"/>
                  <a:gd name="T39" fmla="*/ 457369587 h 672"/>
                  <a:gd name="T40" fmla="*/ 2147483647 w 839"/>
                  <a:gd name="T41" fmla="*/ 457369587 h 672"/>
                  <a:gd name="T42" fmla="*/ 2147483647 w 839"/>
                  <a:gd name="T43" fmla="*/ 604381703 h 672"/>
                  <a:gd name="T44" fmla="*/ 2147483647 w 839"/>
                  <a:gd name="T45" fmla="*/ 855934733 h 672"/>
                  <a:gd name="T46" fmla="*/ 2147483647 w 839"/>
                  <a:gd name="T47" fmla="*/ 1048683549 h 672"/>
                  <a:gd name="T48" fmla="*/ 2147483647 w 839"/>
                  <a:gd name="T49" fmla="*/ 1048683549 h 672"/>
                  <a:gd name="T50" fmla="*/ 2147483647 w 839"/>
                  <a:gd name="T51" fmla="*/ 1274100870 h 672"/>
                  <a:gd name="T52" fmla="*/ 2147483647 w 839"/>
                  <a:gd name="T53" fmla="*/ 1532188730 h 672"/>
                  <a:gd name="T54" fmla="*/ 2147483647 w 839"/>
                  <a:gd name="T55" fmla="*/ 1649797611 h 672"/>
                  <a:gd name="T56" fmla="*/ 2147483647 w 839"/>
                  <a:gd name="T57" fmla="*/ 1937287239 h 672"/>
                  <a:gd name="T58" fmla="*/ 1876879007 w 839"/>
                  <a:gd name="T59" fmla="*/ 2022227388 h 672"/>
                  <a:gd name="T60" fmla="*/ 1425329467 w 839"/>
                  <a:gd name="T61" fmla="*/ 2147483647 h 672"/>
                  <a:gd name="T62" fmla="*/ 1272195310 w 839"/>
                  <a:gd name="T63" fmla="*/ 2090834074 h 672"/>
                  <a:gd name="T64" fmla="*/ 1264342378 w 839"/>
                  <a:gd name="T65" fmla="*/ 1852348446 h 672"/>
                  <a:gd name="T66" fmla="*/ 1146546415 w 839"/>
                  <a:gd name="T67" fmla="*/ 1764140883 h 672"/>
                  <a:gd name="T68" fmla="*/ 1048382782 w 839"/>
                  <a:gd name="T69" fmla="*/ 1414579850 h 672"/>
                  <a:gd name="T70" fmla="*/ 663582917 w 839"/>
                  <a:gd name="T71" fmla="*/ 1404777604 h 672"/>
                  <a:gd name="T72" fmla="*/ 534007556 w 839"/>
                  <a:gd name="T73" fmla="*/ 1401511996 h 672"/>
                  <a:gd name="T74" fmla="*/ 439770266 w 839"/>
                  <a:gd name="T75" fmla="*/ 1460316436 h 672"/>
                  <a:gd name="T76" fmla="*/ 365167411 w 839"/>
                  <a:gd name="T77" fmla="*/ 1385176727 h 672"/>
                  <a:gd name="T78" fmla="*/ 157060685 w 839"/>
                  <a:gd name="T79" fmla="*/ 1352507995 h 67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39"/>
                  <a:gd name="T121" fmla="*/ 0 h 672"/>
                  <a:gd name="T122" fmla="*/ 839 w 839"/>
                  <a:gd name="T123" fmla="*/ 672 h 67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39" h="672">
                    <a:moveTo>
                      <a:pt x="40" y="414"/>
                    </a:moveTo>
                    <a:lnTo>
                      <a:pt x="0" y="444"/>
                    </a:lnTo>
                    <a:lnTo>
                      <a:pt x="10" y="381"/>
                    </a:lnTo>
                    <a:lnTo>
                      <a:pt x="68" y="321"/>
                    </a:lnTo>
                    <a:lnTo>
                      <a:pt x="186" y="304"/>
                    </a:lnTo>
                    <a:lnTo>
                      <a:pt x="249" y="321"/>
                    </a:lnTo>
                    <a:lnTo>
                      <a:pt x="268" y="279"/>
                    </a:lnTo>
                    <a:lnTo>
                      <a:pt x="249" y="230"/>
                    </a:lnTo>
                    <a:lnTo>
                      <a:pt x="294" y="185"/>
                    </a:lnTo>
                    <a:lnTo>
                      <a:pt x="291" y="156"/>
                    </a:lnTo>
                    <a:lnTo>
                      <a:pt x="318" y="124"/>
                    </a:lnTo>
                    <a:lnTo>
                      <a:pt x="294" y="94"/>
                    </a:lnTo>
                    <a:lnTo>
                      <a:pt x="340" y="49"/>
                    </a:lnTo>
                    <a:lnTo>
                      <a:pt x="430" y="49"/>
                    </a:lnTo>
                    <a:lnTo>
                      <a:pt x="501" y="0"/>
                    </a:lnTo>
                    <a:lnTo>
                      <a:pt x="567" y="49"/>
                    </a:lnTo>
                    <a:lnTo>
                      <a:pt x="612" y="49"/>
                    </a:lnTo>
                    <a:lnTo>
                      <a:pt x="657" y="94"/>
                    </a:lnTo>
                    <a:lnTo>
                      <a:pt x="703" y="94"/>
                    </a:lnTo>
                    <a:lnTo>
                      <a:pt x="748" y="140"/>
                    </a:lnTo>
                    <a:lnTo>
                      <a:pt x="793" y="140"/>
                    </a:lnTo>
                    <a:lnTo>
                      <a:pt x="839" y="185"/>
                    </a:lnTo>
                    <a:lnTo>
                      <a:pt x="772" y="262"/>
                    </a:lnTo>
                    <a:lnTo>
                      <a:pt x="793" y="321"/>
                    </a:lnTo>
                    <a:lnTo>
                      <a:pt x="748" y="321"/>
                    </a:lnTo>
                    <a:lnTo>
                      <a:pt x="726" y="390"/>
                    </a:lnTo>
                    <a:lnTo>
                      <a:pt x="714" y="469"/>
                    </a:lnTo>
                    <a:lnTo>
                      <a:pt x="663" y="505"/>
                    </a:lnTo>
                    <a:lnTo>
                      <a:pt x="612" y="593"/>
                    </a:lnTo>
                    <a:lnTo>
                      <a:pt x="478" y="619"/>
                    </a:lnTo>
                    <a:lnTo>
                      <a:pt x="363" y="672"/>
                    </a:lnTo>
                    <a:lnTo>
                      <a:pt x="324" y="640"/>
                    </a:lnTo>
                    <a:lnTo>
                      <a:pt x="322" y="567"/>
                    </a:lnTo>
                    <a:lnTo>
                      <a:pt x="292" y="540"/>
                    </a:lnTo>
                    <a:lnTo>
                      <a:pt x="267" y="433"/>
                    </a:lnTo>
                    <a:lnTo>
                      <a:pt x="169" y="430"/>
                    </a:lnTo>
                    <a:lnTo>
                      <a:pt x="136" y="429"/>
                    </a:lnTo>
                    <a:lnTo>
                      <a:pt x="112" y="447"/>
                    </a:lnTo>
                    <a:lnTo>
                      <a:pt x="93" y="424"/>
                    </a:lnTo>
                    <a:lnTo>
                      <a:pt x="40" y="4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29" name="Freeform 14">
                <a:extLst>
                  <a:ext uri="{FF2B5EF4-FFF2-40B4-BE49-F238E27FC236}">
                    <a16:creationId xmlns:a16="http://schemas.microsoft.com/office/drawing/2014/main" id="{3F9C50A2-8302-C148-01E3-8A6DF4653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" y="2649"/>
                <a:ext cx="784" cy="475"/>
              </a:xfrm>
              <a:custGeom>
                <a:avLst/>
                <a:gdLst>
                  <a:gd name="T0" fmla="*/ 532035773 w 627"/>
                  <a:gd name="T1" fmla="*/ 98028060 h 417"/>
                  <a:gd name="T2" fmla="*/ 409864411 w 627"/>
                  <a:gd name="T3" fmla="*/ 192788518 h 417"/>
                  <a:gd name="T4" fmla="*/ 271928246 w 627"/>
                  <a:gd name="T5" fmla="*/ 434589243 h 417"/>
                  <a:gd name="T6" fmla="*/ 173404336 w 627"/>
                  <a:gd name="T7" fmla="*/ 565293398 h 417"/>
                  <a:gd name="T8" fmla="*/ 0 w 627"/>
                  <a:gd name="T9" fmla="*/ 673124233 h 417"/>
                  <a:gd name="T10" fmla="*/ 248282778 w 627"/>
                  <a:gd name="T11" fmla="*/ 722136440 h 417"/>
                  <a:gd name="T12" fmla="*/ 437450056 w 627"/>
                  <a:gd name="T13" fmla="*/ 695995632 h 417"/>
                  <a:gd name="T14" fmla="*/ 579326585 w 627"/>
                  <a:gd name="T15" fmla="*/ 774418057 h 417"/>
                  <a:gd name="T16" fmla="*/ 886724800 w 627"/>
                  <a:gd name="T17" fmla="*/ 839770078 h 417"/>
                  <a:gd name="T18" fmla="*/ 953722763 w 627"/>
                  <a:gd name="T19" fmla="*/ 1006417957 h 417"/>
                  <a:gd name="T20" fmla="*/ 985250633 w 627"/>
                  <a:gd name="T21" fmla="*/ 1176331403 h 417"/>
                  <a:gd name="T22" fmla="*/ 1095597431 w 627"/>
                  <a:gd name="T23" fmla="*/ 1261289030 h 417"/>
                  <a:gd name="T24" fmla="*/ 1202005727 w 627"/>
                  <a:gd name="T25" fmla="*/ 1251486227 h 417"/>
                  <a:gd name="T26" fmla="*/ 1324176965 w 627"/>
                  <a:gd name="T27" fmla="*/ 1362584662 h 417"/>
                  <a:gd name="T28" fmla="*/ 1509403942 w 627"/>
                  <a:gd name="T29" fmla="*/ 1241683424 h 417"/>
                  <a:gd name="T30" fmla="*/ 1651278362 w 627"/>
                  <a:gd name="T31" fmla="*/ 1215542615 h 417"/>
                  <a:gd name="T32" fmla="*/ 1856210506 w 627"/>
                  <a:gd name="T33" fmla="*/ 1075037579 h 417"/>
                  <a:gd name="T34" fmla="*/ 2057202410 w 627"/>
                  <a:gd name="T35" fmla="*/ 1026023563 h 417"/>
                  <a:gd name="T36" fmla="*/ 2147483647 w 627"/>
                  <a:gd name="T37" fmla="*/ 878981290 h 417"/>
                  <a:gd name="T38" fmla="*/ 2147483647 w 627"/>
                  <a:gd name="T39" fmla="*/ 784220860 h 417"/>
                  <a:gd name="T40" fmla="*/ 2147483647 w 627"/>
                  <a:gd name="T41" fmla="*/ 715601238 h 417"/>
                  <a:gd name="T42" fmla="*/ 1962616817 w 627"/>
                  <a:gd name="T43" fmla="*/ 849572881 h 417"/>
                  <a:gd name="T44" fmla="*/ 1804977470 w 627"/>
                  <a:gd name="T45" fmla="*/ 741742046 h 417"/>
                  <a:gd name="T46" fmla="*/ 1816800173 w 627"/>
                  <a:gd name="T47" fmla="*/ 496673776 h 417"/>
                  <a:gd name="T48" fmla="*/ 1702511398 w 627"/>
                  <a:gd name="T49" fmla="*/ 418251238 h 417"/>
                  <a:gd name="T50" fmla="*/ 1592164848 w 627"/>
                  <a:gd name="T51" fmla="*/ 58816833 h 417"/>
                  <a:gd name="T52" fmla="*/ 1083774728 w 627"/>
                  <a:gd name="T53" fmla="*/ 39211227 h 417"/>
                  <a:gd name="T54" fmla="*/ 989190872 w 627"/>
                  <a:gd name="T55" fmla="*/ 104563262 h 417"/>
                  <a:gd name="T56" fmla="*/ 894607264 w 627"/>
                  <a:gd name="T57" fmla="*/ 29408416 h 417"/>
                  <a:gd name="T58" fmla="*/ 705438062 w 627"/>
                  <a:gd name="T59" fmla="*/ 0 h 417"/>
                  <a:gd name="T60" fmla="*/ 532035773 w 627"/>
                  <a:gd name="T61" fmla="*/ 98028060 h 41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27"/>
                  <a:gd name="T94" fmla="*/ 0 h 417"/>
                  <a:gd name="T95" fmla="*/ 627 w 627"/>
                  <a:gd name="T96" fmla="*/ 417 h 41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27" h="417">
                    <a:moveTo>
                      <a:pt x="135" y="30"/>
                    </a:moveTo>
                    <a:lnTo>
                      <a:pt x="104" y="59"/>
                    </a:lnTo>
                    <a:lnTo>
                      <a:pt x="69" y="133"/>
                    </a:lnTo>
                    <a:lnTo>
                      <a:pt x="44" y="173"/>
                    </a:lnTo>
                    <a:lnTo>
                      <a:pt x="0" y="206"/>
                    </a:lnTo>
                    <a:lnTo>
                      <a:pt x="63" y="221"/>
                    </a:lnTo>
                    <a:lnTo>
                      <a:pt x="111" y="213"/>
                    </a:lnTo>
                    <a:lnTo>
                      <a:pt x="147" y="237"/>
                    </a:lnTo>
                    <a:lnTo>
                      <a:pt x="225" y="257"/>
                    </a:lnTo>
                    <a:lnTo>
                      <a:pt x="242" y="308"/>
                    </a:lnTo>
                    <a:lnTo>
                      <a:pt x="250" y="360"/>
                    </a:lnTo>
                    <a:lnTo>
                      <a:pt x="278" y="386"/>
                    </a:lnTo>
                    <a:lnTo>
                      <a:pt x="305" y="383"/>
                    </a:lnTo>
                    <a:lnTo>
                      <a:pt x="336" y="417"/>
                    </a:lnTo>
                    <a:lnTo>
                      <a:pt x="383" y="380"/>
                    </a:lnTo>
                    <a:lnTo>
                      <a:pt x="419" y="372"/>
                    </a:lnTo>
                    <a:lnTo>
                      <a:pt x="471" y="329"/>
                    </a:lnTo>
                    <a:lnTo>
                      <a:pt x="522" y="314"/>
                    </a:lnTo>
                    <a:lnTo>
                      <a:pt x="613" y="269"/>
                    </a:lnTo>
                    <a:lnTo>
                      <a:pt x="627" y="240"/>
                    </a:lnTo>
                    <a:lnTo>
                      <a:pt x="588" y="219"/>
                    </a:lnTo>
                    <a:lnTo>
                      <a:pt x="498" y="260"/>
                    </a:lnTo>
                    <a:lnTo>
                      <a:pt x="458" y="227"/>
                    </a:lnTo>
                    <a:lnTo>
                      <a:pt x="461" y="152"/>
                    </a:lnTo>
                    <a:lnTo>
                      <a:pt x="432" y="128"/>
                    </a:lnTo>
                    <a:lnTo>
                      <a:pt x="404" y="18"/>
                    </a:lnTo>
                    <a:lnTo>
                      <a:pt x="275" y="12"/>
                    </a:lnTo>
                    <a:lnTo>
                      <a:pt x="251" y="32"/>
                    </a:lnTo>
                    <a:lnTo>
                      <a:pt x="227" y="9"/>
                    </a:lnTo>
                    <a:lnTo>
                      <a:pt x="179" y="0"/>
                    </a:lnTo>
                    <a:lnTo>
                      <a:pt x="135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30" name="Freeform 15">
                <a:extLst>
                  <a:ext uri="{FF2B5EF4-FFF2-40B4-BE49-F238E27FC236}">
                    <a16:creationId xmlns:a16="http://schemas.microsoft.com/office/drawing/2014/main" id="{AD7BEC8F-B101-D9E1-155F-D1652F000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5" y="2795"/>
                <a:ext cx="337" cy="189"/>
              </a:xfrm>
              <a:custGeom>
                <a:avLst/>
                <a:gdLst>
                  <a:gd name="T0" fmla="*/ 776509750 w 270"/>
                  <a:gd name="T1" fmla="*/ 0 h 168"/>
                  <a:gd name="T2" fmla="*/ 835334516 w 270"/>
                  <a:gd name="T3" fmla="*/ 111932021 h 168"/>
                  <a:gd name="T4" fmla="*/ 952988011 w 270"/>
                  <a:gd name="T5" fmla="*/ 105534784 h 168"/>
                  <a:gd name="T6" fmla="*/ 1058876009 w 270"/>
                  <a:gd name="T7" fmla="*/ 134317018 h 168"/>
                  <a:gd name="T8" fmla="*/ 1007893504 w 270"/>
                  <a:gd name="T9" fmla="*/ 201475500 h 168"/>
                  <a:gd name="T10" fmla="*/ 1023580505 w 270"/>
                  <a:gd name="T11" fmla="*/ 307012098 h 168"/>
                  <a:gd name="T12" fmla="*/ 760822749 w 270"/>
                  <a:gd name="T13" fmla="*/ 409348236 h 168"/>
                  <a:gd name="T14" fmla="*/ 670622000 w 270"/>
                  <a:gd name="T15" fmla="*/ 514883104 h 168"/>
                  <a:gd name="T16" fmla="*/ 443159377 w 270"/>
                  <a:gd name="T17" fmla="*/ 505289035 h 168"/>
                  <a:gd name="T18" fmla="*/ 337271628 w 270"/>
                  <a:gd name="T19" fmla="*/ 537269859 h 168"/>
                  <a:gd name="T20" fmla="*/ 219618070 w 270"/>
                  <a:gd name="T21" fmla="*/ 508487653 h 168"/>
                  <a:gd name="T22" fmla="*/ 90200780 w 270"/>
                  <a:gd name="T23" fmla="*/ 514883104 h 168"/>
                  <a:gd name="T24" fmla="*/ 149027558 w 270"/>
                  <a:gd name="T25" fmla="*/ 418942304 h 168"/>
                  <a:gd name="T26" fmla="*/ 0 w 270"/>
                  <a:gd name="T27" fmla="*/ 345388373 h 168"/>
                  <a:gd name="T28" fmla="*/ 113730290 w 270"/>
                  <a:gd name="T29" fmla="*/ 303813479 h 168"/>
                  <a:gd name="T30" fmla="*/ 631403508 w 270"/>
                  <a:gd name="T31" fmla="*/ 217466805 h 168"/>
                  <a:gd name="T32" fmla="*/ 776509750 w 270"/>
                  <a:gd name="T33" fmla="*/ 0 h 1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0"/>
                  <a:gd name="T52" fmla="*/ 0 h 168"/>
                  <a:gd name="T53" fmla="*/ 270 w 270"/>
                  <a:gd name="T54" fmla="*/ 168 h 1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0" h="168">
                    <a:moveTo>
                      <a:pt x="198" y="0"/>
                    </a:moveTo>
                    <a:lnTo>
                      <a:pt x="213" y="35"/>
                    </a:lnTo>
                    <a:lnTo>
                      <a:pt x="243" y="33"/>
                    </a:lnTo>
                    <a:lnTo>
                      <a:pt x="270" y="42"/>
                    </a:lnTo>
                    <a:lnTo>
                      <a:pt x="257" y="63"/>
                    </a:lnTo>
                    <a:lnTo>
                      <a:pt x="261" y="96"/>
                    </a:lnTo>
                    <a:lnTo>
                      <a:pt x="194" y="128"/>
                    </a:lnTo>
                    <a:lnTo>
                      <a:pt x="171" y="161"/>
                    </a:lnTo>
                    <a:lnTo>
                      <a:pt x="113" y="158"/>
                    </a:lnTo>
                    <a:lnTo>
                      <a:pt x="86" y="168"/>
                    </a:lnTo>
                    <a:lnTo>
                      <a:pt x="56" y="159"/>
                    </a:lnTo>
                    <a:lnTo>
                      <a:pt x="23" y="161"/>
                    </a:lnTo>
                    <a:lnTo>
                      <a:pt x="38" y="131"/>
                    </a:lnTo>
                    <a:lnTo>
                      <a:pt x="0" y="108"/>
                    </a:lnTo>
                    <a:lnTo>
                      <a:pt x="29" y="95"/>
                    </a:lnTo>
                    <a:lnTo>
                      <a:pt x="161" y="68"/>
                    </a:lnTo>
                    <a:lnTo>
                      <a:pt x="19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31" name="Freeform 16">
                <a:extLst>
                  <a:ext uri="{FF2B5EF4-FFF2-40B4-BE49-F238E27FC236}">
                    <a16:creationId xmlns:a16="http://schemas.microsoft.com/office/drawing/2014/main" id="{37970319-2C3F-52AE-698E-09E01FD04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9" y="2561"/>
                <a:ext cx="230" cy="277"/>
              </a:xfrm>
              <a:custGeom>
                <a:avLst/>
                <a:gdLst>
                  <a:gd name="T0" fmla="*/ 542700834 w 184"/>
                  <a:gd name="T1" fmla="*/ 0 h 244"/>
                  <a:gd name="T2" fmla="*/ 696071142 w 184"/>
                  <a:gd name="T3" fmla="*/ 42366140 h 244"/>
                  <a:gd name="T4" fmla="*/ 723600367 w 184"/>
                  <a:gd name="T5" fmla="*/ 146650507 h 244"/>
                  <a:gd name="T6" fmla="*/ 684274037 w 184"/>
                  <a:gd name="T7" fmla="*/ 254193266 h 244"/>
                  <a:gd name="T8" fmla="*/ 692140097 w 184"/>
                  <a:gd name="T9" fmla="*/ 342183897 h 244"/>
                  <a:gd name="T10" fmla="*/ 601690330 w 184"/>
                  <a:gd name="T11" fmla="*/ 423655969 h 244"/>
                  <a:gd name="T12" fmla="*/ 507307409 w 184"/>
                  <a:gd name="T13" fmla="*/ 508388334 h 244"/>
                  <a:gd name="T14" fmla="*/ 424721718 w 184"/>
                  <a:gd name="T15" fmla="*/ 619191217 h 244"/>
                  <a:gd name="T16" fmla="*/ 267418379 w 184"/>
                  <a:gd name="T17" fmla="*/ 795170676 h 244"/>
                  <a:gd name="T18" fmla="*/ 165169460 w 184"/>
                  <a:gd name="T19" fmla="*/ 762581487 h 244"/>
                  <a:gd name="T20" fmla="*/ 43259376 w 184"/>
                  <a:gd name="T21" fmla="*/ 772358424 h 244"/>
                  <a:gd name="T22" fmla="*/ 0 w 184"/>
                  <a:gd name="T23" fmla="*/ 658297163 h 244"/>
                  <a:gd name="T24" fmla="*/ 43259376 w 184"/>
                  <a:gd name="T25" fmla="*/ 596378965 h 244"/>
                  <a:gd name="T26" fmla="*/ 235956062 w 184"/>
                  <a:gd name="T27" fmla="*/ 472540766 h 244"/>
                  <a:gd name="T28" fmla="*/ 279215485 w 184"/>
                  <a:gd name="T29" fmla="*/ 218345642 h 244"/>
                  <a:gd name="T30" fmla="*/ 373598281 w 184"/>
                  <a:gd name="T31" fmla="*/ 0 h 244"/>
                  <a:gd name="T32" fmla="*/ 542700834 w 184"/>
                  <a:gd name="T33" fmla="*/ 0 h 2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4"/>
                  <a:gd name="T52" fmla="*/ 0 h 244"/>
                  <a:gd name="T53" fmla="*/ 184 w 184"/>
                  <a:gd name="T54" fmla="*/ 244 h 2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4" h="244">
                    <a:moveTo>
                      <a:pt x="138" y="0"/>
                    </a:moveTo>
                    <a:lnTo>
                      <a:pt x="177" y="13"/>
                    </a:lnTo>
                    <a:lnTo>
                      <a:pt x="184" y="45"/>
                    </a:lnTo>
                    <a:lnTo>
                      <a:pt x="174" y="78"/>
                    </a:lnTo>
                    <a:lnTo>
                      <a:pt x="176" y="105"/>
                    </a:lnTo>
                    <a:lnTo>
                      <a:pt x="153" y="130"/>
                    </a:lnTo>
                    <a:lnTo>
                      <a:pt x="129" y="156"/>
                    </a:lnTo>
                    <a:lnTo>
                      <a:pt x="108" y="190"/>
                    </a:lnTo>
                    <a:lnTo>
                      <a:pt x="68" y="244"/>
                    </a:lnTo>
                    <a:lnTo>
                      <a:pt x="42" y="234"/>
                    </a:lnTo>
                    <a:lnTo>
                      <a:pt x="11" y="237"/>
                    </a:lnTo>
                    <a:lnTo>
                      <a:pt x="0" y="202"/>
                    </a:lnTo>
                    <a:lnTo>
                      <a:pt x="11" y="183"/>
                    </a:lnTo>
                    <a:lnTo>
                      <a:pt x="60" y="145"/>
                    </a:lnTo>
                    <a:lnTo>
                      <a:pt x="71" y="67"/>
                    </a:lnTo>
                    <a:lnTo>
                      <a:pt x="95" y="0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32" name="Freeform 17">
                <a:extLst>
                  <a:ext uri="{FF2B5EF4-FFF2-40B4-BE49-F238E27FC236}">
                    <a16:creationId xmlns:a16="http://schemas.microsoft.com/office/drawing/2014/main" id="{50F4200C-E0C5-484B-A8F0-3C3E2DEAF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1702"/>
                <a:ext cx="828" cy="875"/>
              </a:xfrm>
              <a:custGeom>
                <a:avLst/>
                <a:gdLst>
                  <a:gd name="T0" fmla="*/ 98230846 w 663"/>
                  <a:gd name="T1" fmla="*/ 1580610758 h 768"/>
                  <a:gd name="T2" fmla="*/ 275047198 w 663"/>
                  <a:gd name="T3" fmla="*/ 1580610758 h 768"/>
                  <a:gd name="T4" fmla="*/ 546166908 w 663"/>
                  <a:gd name="T5" fmla="*/ 1420259041 h 768"/>
                  <a:gd name="T6" fmla="*/ 813355042 w 663"/>
                  <a:gd name="T7" fmla="*/ 1577338865 h 768"/>
                  <a:gd name="T8" fmla="*/ 990171301 w 663"/>
                  <a:gd name="T9" fmla="*/ 1577338865 h 768"/>
                  <a:gd name="T10" fmla="*/ 1166987809 w 663"/>
                  <a:gd name="T11" fmla="*/ 1724601200 h 768"/>
                  <a:gd name="T12" fmla="*/ 1335945127 w 663"/>
                  <a:gd name="T13" fmla="*/ 1718055605 h 768"/>
                  <a:gd name="T14" fmla="*/ 1524549798 w 663"/>
                  <a:gd name="T15" fmla="*/ 1881681024 h 768"/>
                  <a:gd name="T16" fmla="*/ 1697436587 w 663"/>
                  <a:gd name="T17" fmla="*/ 1881681024 h 768"/>
                  <a:gd name="T18" fmla="*/ 1878182317 w 663"/>
                  <a:gd name="T19" fmla="*/ 2019126323 h 768"/>
                  <a:gd name="T20" fmla="*/ 1618851143 w 663"/>
                  <a:gd name="T21" fmla="*/ 2147483647 h 768"/>
                  <a:gd name="T22" fmla="*/ 1697436587 w 663"/>
                  <a:gd name="T23" fmla="*/ 2147483647 h 768"/>
                  <a:gd name="T24" fmla="*/ 1842819065 w 663"/>
                  <a:gd name="T25" fmla="*/ 2147483647 h 768"/>
                  <a:gd name="T26" fmla="*/ 1972483662 w 663"/>
                  <a:gd name="T27" fmla="*/ 2147483647 h 768"/>
                  <a:gd name="T28" fmla="*/ 2019635325 w 663"/>
                  <a:gd name="T29" fmla="*/ 2147483647 h 768"/>
                  <a:gd name="T30" fmla="*/ 2051069106 w 663"/>
                  <a:gd name="T31" fmla="*/ 2078029448 h 768"/>
                  <a:gd name="T32" fmla="*/ 2147483647 w 663"/>
                  <a:gd name="T33" fmla="*/ 1979856367 h 768"/>
                  <a:gd name="T34" fmla="*/ 2137512005 w 663"/>
                  <a:gd name="T35" fmla="*/ 1727873094 h 768"/>
                  <a:gd name="T36" fmla="*/ 2147483647 w 663"/>
                  <a:gd name="T37" fmla="*/ 1502072655 h 768"/>
                  <a:gd name="T38" fmla="*/ 2062857518 w 663"/>
                  <a:gd name="T39" fmla="*/ 1403897765 h 768"/>
                  <a:gd name="T40" fmla="*/ 2147483647 w 663"/>
                  <a:gd name="T41" fmla="*/ 1361354106 h 768"/>
                  <a:gd name="T42" fmla="*/ 2145370946 w 663"/>
                  <a:gd name="T43" fmla="*/ 1233728558 h 768"/>
                  <a:gd name="T44" fmla="*/ 2147483647 w 663"/>
                  <a:gd name="T45" fmla="*/ 1135553668 h 768"/>
                  <a:gd name="T46" fmla="*/ 2147483647 w 663"/>
                  <a:gd name="T47" fmla="*/ 1197730495 h 768"/>
                  <a:gd name="T48" fmla="*/ 2147483647 w 663"/>
                  <a:gd name="T49" fmla="*/ 1086466223 h 768"/>
                  <a:gd name="T50" fmla="*/ 2147483647 w 663"/>
                  <a:gd name="T51" fmla="*/ 985019439 h 768"/>
                  <a:gd name="T52" fmla="*/ 2147483647 w 663"/>
                  <a:gd name="T53" fmla="*/ 844302473 h 768"/>
                  <a:gd name="T54" fmla="*/ 2147483647 w 663"/>
                  <a:gd name="T55" fmla="*/ 742853881 h 768"/>
                  <a:gd name="T56" fmla="*/ 2147483647 w 663"/>
                  <a:gd name="T57" fmla="*/ 608682737 h 768"/>
                  <a:gd name="T58" fmla="*/ 2147483647 w 663"/>
                  <a:gd name="T59" fmla="*/ 556323398 h 768"/>
                  <a:gd name="T60" fmla="*/ 2147483647 w 663"/>
                  <a:gd name="T61" fmla="*/ 363245398 h 768"/>
                  <a:gd name="T62" fmla="*/ 2147483647 w 663"/>
                  <a:gd name="T63" fmla="*/ 261798614 h 768"/>
                  <a:gd name="T64" fmla="*/ 2147483647 w 663"/>
                  <a:gd name="T65" fmla="*/ 107992407 h 768"/>
                  <a:gd name="T66" fmla="*/ 2147483647 w 663"/>
                  <a:gd name="T67" fmla="*/ 114536194 h 768"/>
                  <a:gd name="T68" fmla="*/ 2110007694 w 663"/>
                  <a:gd name="T69" fmla="*/ 0 h 768"/>
                  <a:gd name="T70" fmla="*/ 1791737932 w 663"/>
                  <a:gd name="T71" fmla="*/ 242163636 h 768"/>
                  <a:gd name="T72" fmla="*/ 1709223016 w 663"/>
                  <a:gd name="T73" fmla="*/ 255254828 h 768"/>
                  <a:gd name="T74" fmla="*/ 1654214394 w 663"/>
                  <a:gd name="T75" fmla="*/ 94903025 h 768"/>
                  <a:gd name="T76" fmla="*/ 1548124639 w 663"/>
                  <a:gd name="T77" fmla="*/ 45815566 h 768"/>
                  <a:gd name="T78" fmla="*/ 1390953749 w 663"/>
                  <a:gd name="T79" fmla="*/ 196349837 h 768"/>
                  <a:gd name="T80" fmla="*/ 1288793464 w 663"/>
                  <a:gd name="T81" fmla="*/ 176714859 h 768"/>
                  <a:gd name="T82" fmla="*/ 1166987809 w 663"/>
                  <a:gd name="T83" fmla="*/ 255254828 h 768"/>
                  <a:gd name="T84" fmla="*/ 931231226 w 663"/>
                  <a:gd name="T85" fmla="*/ 166897370 h 768"/>
                  <a:gd name="T86" fmla="*/ 801566630 w 663"/>
                  <a:gd name="T87" fmla="*/ 251981125 h 768"/>
                  <a:gd name="T88" fmla="*/ 888011016 w 663"/>
                  <a:gd name="T89" fmla="*/ 330521038 h 768"/>
                  <a:gd name="T90" fmla="*/ 742628538 w 663"/>
                  <a:gd name="T91" fmla="*/ 507235953 h 768"/>
                  <a:gd name="T92" fmla="*/ 624750371 w 663"/>
                  <a:gd name="T93" fmla="*/ 497418464 h 768"/>
                  <a:gd name="T94" fmla="*/ 459722399 w 663"/>
                  <a:gd name="T95" fmla="*/ 608682737 h 768"/>
                  <a:gd name="T96" fmla="*/ 310410450 w 663"/>
                  <a:gd name="T97" fmla="*/ 507235953 h 768"/>
                  <a:gd name="T98" fmla="*/ 235754414 w 663"/>
                  <a:gd name="T99" fmla="*/ 392697865 h 768"/>
                  <a:gd name="T100" fmla="*/ 0 w 663"/>
                  <a:gd name="T101" fmla="*/ 667587671 h 768"/>
                  <a:gd name="T102" fmla="*/ 141453070 w 663"/>
                  <a:gd name="T103" fmla="*/ 844302473 h 768"/>
                  <a:gd name="T104" fmla="*/ 70726535 w 663"/>
                  <a:gd name="T105" fmla="*/ 952295078 h 768"/>
                  <a:gd name="T106" fmla="*/ 58938108 w 663"/>
                  <a:gd name="T107" fmla="*/ 1272998514 h 768"/>
                  <a:gd name="T108" fmla="*/ 98230846 w 663"/>
                  <a:gd name="T109" fmla="*/ 1580610758 h 76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63"/>
                  <a:gd name="T166" fmla="*/ 0 h 768"/>
                  <a:gd name="T167" fmla="*/ 663 w 663"/>
                  <a:gd name="T168" fmla="*/ 768 h 76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63" h="768">
                    <a:moveTo>
                      <a:pt x="25" y="483"/>
                    </a:moveTo>
                    <a:lnTo>
                      <a:pt x="70" y="483"/>
                    </a:lnTo>
                    <a:lnTo>
                      <a:pt x="139" y="434"/>
                    </a:lnTo>
                    <a:lnTo>
                      <a:pt x="207" y="482"/>
                    </a:lnTo>
                    <a:lnTo>
                      <a:pt x="252" y="482"/>
                    </a:lnTo>
                    <a:lnTo>
                      <a:pt x="297" y="527"/>
                    </a:lnTo>
                    <a:lnTo>
                      <a:pt x="340" y="525"/>
                    </a:lnTo>
                    <a:lnTo>
                      <a:pt x="388" y="575"/>
                    </a:lnTo>
                    <a:lnTo>
                      <a:pt x="432" y="575"/>
                    </a:lnTo>
                    <a:lnTo>
                      <a:pt x="478" y="617"/>
                    </a:lnTo>
                    <a:lnTo>
                      <a:pt x="412" y="695"/>
                    </a:lnTo>
                    <a:lnTo>
                      <a:pt x="432" y="753"/>
                    </a:lnTo>
                    <a:lnTo>
                      <a:pt x="469" y="768"/>
                    </a:lnTo>
                    <a:lnTo>
                      <a:pt x="502" y="732"/>
                    </a:lnTo>
                    <a:lnTo>
                      <a:pt x="514" y="677"/>
                    </a:lnTo>
                    <a:lnTo>
                      <a:pt x="522" y="635"/>
                    </a:lnTo>
                    <a:lnTo>
                      <a:pt x="547" y="605"/>
                    </a:lnTo>
                    <a:lnTo>
                      <a:pt x="544" y="528"/>
                    </a:lnTo>
                    <a:lnTo>
                      <a:pt x="547" y="459"/>
                    </a:lnTo>
                    <a:lnTo>
                      <a:pt x="525" y="429"/>
                    </a:lnTo>
                    <a:lnTo>
                      <a:pt x="550" y="416"/>
                    </a:lnTo>
                    <a:lnTo>
                      <a:pt x="546" y="377"/>
                    </a:lnTo>
                    <a:lnTo>
                      <a:pt x="565" y="347"/>
                    </a:lnTo>
                    <a:lnTo>
                      <a:pt x="592" y="366"/>
                    </a:lnTo>
                    <a:lnTo>
                      <a:pt x="630" y="332"/>
                    </a:lnTo>
                    <a:lnTo>
                      <a:pt x="660" y="301"/>
                    </a:lnTo>
                    <a:lnTo>
                      <a:pt x="663" y="258"/>
                    </a:lnTo>
                    <a:lnTo>
                      <a:pt x="637" y="227"/>
                    </a:lnTo>
                    <a:lnTo>
                      <a:pt x="624" y="186"/>
                    </a:lnTo>
                    <a:lnTo>
                      <a:pt x="654" y="170"/>
                    </a:lnTo>
                    <a:lnTo>
                      <a:pt x="645" y="111"/>
                    </a:lnTo>
                    <a:lnTo>
                      <a:pt x="616" y="80"/>
                    </a:lnTo>
                    <a:lnTo>
                      <a:pt x="597" y="33"/>
                    </a:lnTo>
                    <a:lnTo>
                      <a:pt x="570" y="35"/>
                    </a:lnTo>
                    <a:lnTo>
                      <a:pt x="537" y="0"/>
                    </a:lnTo>
                    <a:lnTo>
                      <a:pt x="456" y="74"/>
                    </a:lnTo>
                    <a:lnTo>
                      <a:pt x="435" y="78"/>
                    </a:lnTo>
                    <a:lnTo>
                      <a:pt x="421" y="29"/>
                    </a:lnTo>
                    <a:lnTo>
                      <a:pt x="394" y="14"/>
                    </a:lnTo>
                    <a:lnTo>
                      <a:pt x="354" y="60"/>
                    </a:lnTo>
                    <a:lnTo>
                      <a:pt x="328" y="54"/>
                    </a:lnTo>
                    <a:lnTo>
                      <a:pt x="297" y="78"/>
                    </a:lnTo>
                    <a:lnTo>
                      <a:pt x="237" y="51"/>
                    </a:lnTo>
                    <a:lnTo>
                      <a:pt x="204" y="77"/>
                    </a:lnTo>
                    <a:lnTo>
                      <a:pt x="226" y="101"/>
                    </a:lnTo>
                    <a:lnTo>
                      <a:pt x="189" y="155"/>
                    </a:lnTo>
                    <a:lnTo>
                      <a:pt x="159" y="152"/>
                    </a:lnTo>
                    <a:lnTo>
                      <a:pt x="117" y="186"/>
                    </a:lnTo>
                    <a:lnTo>
                      <a:pt x="79" y="155"/>
                    </a:lnTo>
                    <a:lnTo>
                      <a:pt x="60" y="120"/>
                    </a:lnTo>
                    <a:lnTo>
                      <a:pt x="0" y="204"/>
                    </a:lnTo>
                    <a:lnTo>
                      <a:pt x="36" y="258"/>
                    </a:lnTo>
                    <a:lnTo>
                      <a:pt x="18" y="291"/>
                    </a:lnTo>
                    <a:lnTo>
                      <a:pt x="15" y="389"/>
                    </a:lnTo>
                    <a:lnTo>
                      <a:pt x="25" y="48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33" name="Freeform 18">
                <a:extLst>
                  <a:ext uri="{FF2B5EF4-FFF2-40B4-BE49-F238E27FC236}">
                    <a16:creationId xmlns:a16="http://schemas.microsoft.com/office/drawing/2014/main" id="{48CF912B-E4CD-DFD2-C4DC-8BD6E8715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1" y="2886"/>
                <a:ext cx="562" cy="374"/>
              </a:xfrm>
              <a:custGeom>
                <a:avLst/>
                <a:gdLst>
                  <a:gd name="T0" fmla="*/ 434594543 w 449"/>
                  <a:gd name="T1" fmla="*/ 0 h 329"/>
                  <a:gd name="T2" fmla="*/ 177789230 w 449"/>
                  <a:gd name="T3" fmla="*/ 201693237 h 329"/>
                  <a:gd name="T4" fmla="*/ 90870713 w 449"/>
                  <a:gd name="T5" fmla="*/ 361096666 h 329"/>
                  <a:gd name="T6" fmla="*/ 75065906 w 449"/>
                  <a:gd name="T7" fmla="*/ 504233176 h 329"/>
                  <a:gd name="T8" fmla="*/ 0 w 449"/>
                  <a:gd name="T9" fmla="*/ 644117622 h 329"/>
                  <a:gd name="T10" fmla="*/ 7902405 w 449"/>
                  <a:gd name="T11" fmla="*/ 787255823 h 329"/>
                  <a:gd name="T12" fmla="*/ 158034216 w 449"/>
                  <a:gd name="T13" fmla="*/ 767736896 h 329"/>
                  <a:gd name="T14" fmla="*/ 229149883 w 449"/>
                  <a:gd name="T15" fmla="*/ 829545630 h 329"/>
                  <a:gd name="T16" fmla="*/ 217297272 w 449"/>
                  <a:gd name="T17" fmla="*/ 936897928 h 329"/>
                  <a:gd name="T18" fmla="*/ 359528668 w 449"/>
                  <a:gd name="T19" fmla="*/ 940151684 h 329"/>
                  <a:gd name="T20" fmla="*/ 703254517 w 449"/>
                  <a:gd name="T21" fmla="*/ 1024733328 h 329"/>
                  <a:gd name="T22" fmla="*/ 881043685 w 449"/>
                  <a:gd name="T23" fmla="*/ 1070276891 h 329"/>
                  <a:gd name="T24" fmla="*/ 1106241559 w 449"/>
                  <a:gd name="T25" fmla="*/ 875089193 h 329"/>
                  <a:gd name="T26" fmla="*/ 1378851617 w 449"/>
                  <a:gd name="T27" fmla="*/ 933645976 h 329"/>
                  <a:gd name="T28" fmla="*/ 1473672506 w 449"/>
                  <a:gd name="T29" fmla="*/ 858824022 h 329"/>
                  <a:gd name="T30" fmla="*/ 1608001438 w 449"/>
                  <a:gd name="T31" fmla="*/ 914127049 h 329"/>
                  <a:gd name="T32" fmla="*/ 1663314286 w 449"/>
                  <a:gd name="T33" fmla="*/ 748217968 h 329"/>
                  <a:gd name="T34" fmla="*/ 1773937994 w 449"/>
                  <a:gd name="T35" fmla="*/ 751471724 h 329"/>
                  <a:gd name="T36" fmla="*/ 1773937994 w 449"/>
                  <a:gd name="T37" fmla="*/ 679901721 h 329"/>
                  <a:gd name="T38" fmla="*/ 1655411882 w 449"/>
                  <a:gd name="T39" fmla="*/ 572549423 h 329"/>
                  <a:gd name="T40" fmla="*/ 1544788174 w 449"/>
                  <a:gd name="T41" fmla="*/ 585562643 h 329"/>
                  <a:gd name="T42" fmla="*/ 1426262062 w 449"/>
                  <a:gd name="T43" fmla="*/ 497727468 h 329"/>
                  <a:gd name="T44" fmla="*/ 1390704228 w 449"/>
                  <a:gd name="T45" fmla="*/ 312299347 h 329"/>
                  <a:gd name="T46" fmla="*/ 1331441172 w 449"/>
                  <a:gd name="T47" fmla="*/ 162655381 h 329"/>
                  <a:gd name="T48" fmla="*/ 1015372616 w 449"/>
                  <a:gd name="T49" fmla="*/ 87833398 h 329"/>
                  <a:gd name="T50" fmla="*/ 884993893 w 449"/>
                  <a:gd name="T51" fmla="*/ 16265179 h 329"/>
                  <a:gd name="T52" fmla="*/ 691401906 w 449"/>
                  <a:gd name="T53" fmla="*/ 48797333 h 329"/>
                  <a:gd name="T54" fmla="*/ 434594543 w 449"/>
                  <a:gd name="T55" fmla="*/ 0 h 32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49"/>
                  <a:gd name="T85" fmla="*/ 0 h 329"/>
                  <a:gd name="T86" fmla="*/ 449 w 449"/>
                  <a:gd name="T87" fmla="*/ 329 h 32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49" h="329">
                    <a:moveTo>
                      <a:pt x="110" y="0"/>
                    </a:moveTo>
                    <a:lnTo>
                      <a:pt x="45" y="62"/>
                    </a:lnTo>
                    <a:lnTo>
                      <a:pt x="23" y="111"/>
                    </a:lnTo>
                    <a:lnTo>
                      <a:pt x="19" y="155"/>
                    </a:lnTo>
                    <a:lnTo>
                      <a:pt x="0" y="198"/>
                    </a:lnTo>
                    <a:lnTo>
                      <a:pt x="2" y="242"/>
                    </a:lnTo>
                    <a:lnTo>
                      <a:pt x="40" y="236"/>
                    </a:lnTo>
                    <a:lnTo>
                      <a:pt x="58" y="255"/>
                    </a:lnTo>
                    <a:lnTo>
                      <a:pt x="55" y="288"/>
                    </a:lnTo>
                    <a:lnTo>
                      <a:pt x="91" y="289"/>
                    </a:lnTo>
                    <a:lnTo>
                      <a:pt x="178" y="315"/>
                    </a:lnTo>
                    <a:lnTo>
                      <a:pt x="223" y="329"/>
                    </a:lnTo>
                    <a:lnTo>
                      <a:pt x="280" y="269"/>
                    </a:lnTo>
                    <a:lnTo>
                      <a:pt x="349" y="287"/>
                    </a:lnTo>
                    <a:lnTo>
                      <a:pt x="373" y="264"/>
                    </a:lnTo>
                    <a:lnTo>
                      <a:pt x="407" y="281"/>
                    </a:lnTo>
                    <a:lnTo>
                      <a:pt x="421" y="230"/>
                    </a:lnTo>
                    <a:lnTo>
                      <a:pt x="449" y="231"/>
                    </a:lnTo>
                    <a:lnTo>
                      <a:pt x="449" y="209"/>
                    </a:lnTo>
                    <a:lnTo>
                      <a:pt x="419" y="176"/>
                    </a:lnTo>
                    <a:lnTo>
                      <a:pt x="391" y="180"/>
                    </a:lnTo>
                    <a:lnTo>
                      <a:pt x="361" y="153"/>
                    </a:lnTo>
                    <a:lnTo>
                      <a:pt x="352" y="96"/>
                    </a:lnTo>
                    <a:lnTo>
                      <a:pt x="337" y="50"/>
                    </a:lnTo>
                    <a:lnTo>
                      <a:pt x="257" y="27"/>
                    </a:lnTo>
                    <a:lnTo>
                      <a:pt x="224" y="5"/>
                    </a:lnTo>
                    <a:lnTo>
                      <a:pt x="175" y="15"/>
                    </a:lnTo>
                    <a:lnTo>
                      <a:pt x="1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34" name="Freeform 19">
                <a:extLst>
                  <a:ext uri="{FF2B5EF4-FFF2-40B4-BE49-F238E27FC236}">
                    <a16:creationId xmlns:a16="http://schemas.microsoft.com/office/drawing/2014/main" id="{C48A0A32-6996-8A8C-8547-8D975B5EF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" y="2445"/>
                <a:ext cx="655" cy="588"/>
              </a:xfrm>
              <a:custGeom>
                <a:avLst/>
                <a:gdLst>
                  <a:gd name="T0" fmla="*/ 2064752635 w 524"/>
                  <a:gd name="T1" fmla="*/ 551253647 h 517"/>
                  <a:gd name="T2" fmla="*/ 2017468992 w 524"/>
                  <a:gd name="T3" fmla="*/ 743701336 h 517"/>
                  <a:gd name="T4" fmla="*/ 1887435006 w 524"/>
                  <a:gd name="T5" fmla="*/ 851344139 h 517"/>
                  <a:gd name="T6" fmla="*/ 1769223915 w 524"/>
                  <a:gd name="T7" fmla="*/ 1050317173 h 517"/>
                  <a:gd name="T8" fmla="*/ 1654953789 w 524"/>
                  <a:gd name="T9" fmla="*/ 1216669801 h 517"/>
                  <a:gd name="T10" fmla="*/ 1473697179 w 524"/>
                  <a:gd name="T11" fmla="*/ 1330835918 h 517"/>
                  <a:gd name="T12" fmla="*/ 1205753230 w 524"/>
                  <a:gd name="T13" fmla="*/ 1536332040 h 517"/>
                  <a:gd name="T14" fmla="*/ 1119063905 w 524"/>
                  <a:gd name="T15" fmla="*/ 1686377286 h 517"/>
                  <a:gd name="T16" fmla="*/ 1048138441 w 524"/>
                  <a:gd name="T17" fmla="*/ 1627663850 h 517"/>
                  <a:gd name="T18" fmla="*/ 898403351 w 524"/>
                  <a:gd name="T19" fmla="*/ 1637449724 h 517"/>
                  <a:gd name="T20" fmla="*/ 792013170 w 524"/>
                  <a:gd name="T21" fmla="*/ 1585259602 h 517"/>
                  <a:gd name="T22" fmla="*/ 732908617 w 524"/>
                  <a:gd name="T23" fmla="*/ 1441737670 h 517"/>
                  <a:gd name="T24" fmla="*/ 752609473 w 524"/>
                  <a:gd name="T25" fmla="*/ 1301478298 h 517"/>
                  <a:gd name="T26" fmla="*/ 650160257 w 524"/>
                  <a:gd name="T27" fmla="*/ 1197099859 h 517"/>
                  <a:gd name="T28" fmla="*/ 531949166 w 524"/>
                  <a:gd name="T29" fmla="*/ 1197099859 h 517"/>
                  <a:gd name="T30" fmla="*/ 413737951 w 524"/>
                  <a:gd name="T31" fmla="*/ 1262336609 h 517"/>
                  <a:gd name="T32" fmla="*/ 200959512 w 524"/>
                  <a:gd name="T33" fmla="*/ 1255813295 h 517"/>
                  <a:gd name="T34" fmla="*/ 94569301 w 524"/>
                  <a:gd name="T35" fmla="*/ 1193837300 h 517"/>
                  <a:gd name="T36" fmla="*/ 137912010 w 524"/>
                  <a:gd name="T37" fmla="*/ 942674144 h 517"/>
                  <a:gd name="T38" fmla="*/ 0 w 524"/>
                  <a:gd name="T39" fmla="*/ 776319711 h 517"/>
                  <a:gd name="T40" fmla="*/ 114270157 w 524"/>
                  <a:gd name="T41" fmla="*/ 698036334 h 517"/>
                  <a:gd name="T42" fmla="*/ 55165588 w 524"/>
                  <a:gd name="T43" fmla="*/ 616490397 h 517"/>
                  <a:gd name="T44" fmla="*/ 165494796 w 524"/>
                  <a:gd name="T45" fmla="*/ 430564104 h 517"/>
                  <a:gd name="T46" fmla="*/ 212780423 w 524"/>
                  <a:gd name="T47" fmla="*/ 185926237 h 517"/>
                  <a:gd name="T48" fmla="*/ 409798970 w 524"/>
                  <a:gd name="T49" fmla="*/ 9785877 h 517"/>
                  <a:gd name="T50" fmla="*/ 705325830 w 524"/>
                  <a:gd name="T51" fmla="*/ 9785877 h 517"/>
                  <a:gd name="T52" fmla="*/ 886582440 w 524"/>
                  <a:gd name="T53" fmla="*/ 120687682 h 517"/>
                  <a:gd name="T54" fmla="*/ 989031655 w 524"/>
                  <a:gd name="T55" fmla="*/ 58713450 h 517"/>
                  <a:gd name="T56" fmla="*/ 1119063905 w 524"/>
                  <a:gd name="T57" fmla="*/ 88069279 h 517"/>
                  <a:gd name="T58" fmla="*/ 1225454086 w 524"/>
                  <a:gd name="T59" fmla="*/ 0 h 517"/>
                  <a:gd name="T60" fmla="*/ 1300320515 w 524"/>
                  <a:gd name="T61" fmla="*/ 48927576 h 517"/>
                  <a:gd name="T62" fmla="*/ 1260916818 w 524"/>
                  <a:gd name="T63" fmla="*/ 130473555 h 517"/>
                  <a:gd name="T64" fmla="*/ 1335785231 w 524"/>
                  <a:gd name="T65" fmla="*/ 205496178 h 517"/>
                  <a:gd name="T66" fmla="*/ 1430352517 w 524"/>
                  <a:gd name="T67" fmla="*/ 176140363 h 517"/>
                  <a:gd name="T68" fmla="*/ 1544624627 w 524"/>
                  <a:gd name="T69" fmla="*/ 287042172 h 517"/>
                  <a:gd name="T70" fmla="*/ 1532803717 w 524"/>
                  <a:gd name="T71" fmla="*/ 371850668 h 517"/>
                  <a:gd name="T72" fmla="*/ 1631311967 w 524"/>
                  <a:gd name="T73" fmla="*/ 352280727 h 517"/>
                  <a:gd name="T74" fmla="*/ 1749523058 w 524"/>
                  <a:gd name="T75" fmla="*/ 414254916 h 517"/>
                  <a:gd name="T76" fmla="*/ 1899255917 w 524"/>
                  <a:gd name="T77" fmla="*/ 482754338 h 517"/>
                  <a:gd name="T78" fmla="*/ 2064752635 w 524"/>
                  <a:gd name="T79" fmla="*/ 551253647 h 51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24"/>
                  <a:gd name="T121" fmla="*/ 0 h 517"/>
                  <a:gd name="T122" fmla="*/ 524 w 524"/>
                  <a:gd name="T123" fmla="*/ 517 h 51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24" h="517">
                    <a:moveTo>
                      <a:pt x="524" y="169"/>
                    </a:moveTo>
                    <a:lnTo>
                      <a:pt x="512" y="228"/>
                    </a:lnTo>
                    <a:lnTo>
                      <a:pt x="479" y="261"/>
                    </a:lnTo>
                    <a:lnTo>
                      <a:pt x="449" y="322"/>
                    </a:lnTo>
                    <a:lnTo>
                      <a:pt x="420" y="373"/>
                    </a:lnTo>
                    <a:lnTo>
                      <a:pt x="374" y="408"/>
                    </a:lnTo>
                    <a:lnTo>
                      <a:pt x="306" y="471"/>
                    </a:lnTo>
                    <a:lnTo>
                      <a:pt x="284" y="517"/>
                    </a:lnTo>
                    <a:lnTo>
                      <a:pt x="266" y="499"/>
                    </a:lnTo>
                    <a:lnTo>
                      <a:pt x="228" y="502"/>
                    </a:lnTo>
                    <a:lnTo>
                      <a:pt x="201" y="486"/>
                    </a:lnTo>
                    <a:lnTo>
                      <a:pt x="186" y="442"/>
                    </a:lnTo>
                    <a:lnTo>
                      <a:pt x="191" y="399"/>
                    </a:lnTo>
                    <a:lnTo>
                      <a:pt x="165" y="367"/>
                    </a:lnTo>
                    <a:lnTo>
                      <a:pt x="135" y="367"/>
                    </a:lnTo>
                    <a:lnTo>
                      <a:pt x="105" y="387"/>
                    </a:lnTo>
                    <a:lnTo>
                      <a:pt x="51" y="385"/>
                    </a:lnTo>
                    <a:lnTo>
                      <a:pt x="24" y="366"/>
                    </a:lnTo>
                    <a:lnTo>
                      <a:pt x="35" y="289"/>
                    </a:lnTo>
                    <a:lnTo>
                      <a:pt x="0" y="238"/>
                    </a:lnTo>
                    <a:lnTo>
                      <a:pt x="29" y="214"/>
                    </a:lnTo>
                    <a:lnTo>
                      <a:pt x="14" y="189"/>
                    </a:lnTo>
                    <a:lnTo>
                      <a:pt x="42" y="132"/>
                    </a:lnTo>
                    <a:lnTo>
                      <a:pt x="54" y="57"/>
                    </a:lnTo>
                    <a:lnTo>
                      <a:pt x="104" y="3"/>
                    </a:lnTo>
                    <a:lnTo>
                      <a:pt x="179" y="3"/>
                    </a:lnTo>
                    <a:lnTo>
                      <a:pt x="225" y="37"/>
                    </a:lnTo>
                    <a:lnTo>
                      <a:pt x="251" y="18"/>
                    </a:lnTo>
                    <a:lnTo>
                      <a:pt x="284" y="27"/>
                    </a:lnTo>
                    <a:lnTo>
                      <a:pt x="311" y="0"/>
                    </a:lnTo>
                    <a:lnTo>
                      <a:pt x="330" y="15"/>
                    </a:lnTo>
                    <a:lnTo>
                      <a:pt x="320" y="40"/>
                    </a:lnTo>
                    <a:lnTo>
                      <a:pt x="339" y="63"/>
                    </a:lnTo>
                    <a:lnTo>
                      <a:pt x="363" y="54"/>
                    </a:lnTo>
                    <a:lnTo>
                      <a:pt x="392" y="88"/>
                    </a:lnTo>
                    <a:lnTo>
                      <a:pt x="389" y="114"/>
                    </a:lnTo>
                    <a:lnTo>
                      <a:pt x="414" y="108"/>
                    </a:lnTo>
                    <a:lnTo>
                      <a:pt x="444" y="127"/>
                    </a:lnTo>
                    <a:lnTo>
                      <a:pt x="482" y="148"/>
                    </a:lnTo>
                    <a:lnTo>
                      <a:pt x="524" y="16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35" name="Freeform 20">
                <a:extLst>
                  <a:ext uri="{FF2B5EF4-FFF2-40B4-BE49-F238E27FC236}">
                    <a16:creationId xmlns:a16="http://schemas.microsoft.com/office/drawing/2014/main" id="{DD3D09AF-1C2B-72BA-C48E-456DEEA88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2" y="3176"/>
                <a:ext cx="450" cy="316"/>
              </a:xfrm>
              <a:custGeom>
                <a:avLst/>
                <a:gdLst>
                  <a:gd name="T0" fmla="*/ 23600172 w 360"/>
                  <a:gd name="T1" fmla="*/ 89150101 h 276"/>
                  <a:gd name="T2" fmla="*/ 0 w 360"/>
                  <a:gd name="T3" fmla="*/ 307071575 h 276"/>
                  <a:gd name="T4" fmla="*/ 177002283 w 360"/>
                  <a:gd name="T5" fmla="*/ 326883106 h 276"/>
                  <a:gd name="T6" fmla="*/ 298936195 w 360"/>
                  <a:gd name="T7" fmla="*/ 373109406 h 276"/>
                  <a:gd name="T8" fmla="*/ 436602163 w 360"/>
                  <a:gd name="T9" fmla="*/ 356600403 h 276"/>
                  <a:gd name="T10" fmla="*/ 523136883 w 360"/>
                  <a:gd name="T11" fmla="*/ 389618410 h 276"/>
                  <a:gd name="T12" fmla="*/ 684405000 w 360"/>
                  <a:gd name="T13" fmla="*/ 432542182 h 276"/>
                  <a:gd name="T14" fmla="*/ 759138522 w 360"/>
                  <a:gd name="T15" fmla="*/ 554710375 h 276"/>
                  <a:gd name="T16" fmla="*/ 944006803 w 360"/>
                  <a:gd name="T17" fmla="*/ 663671978 h 276"/>
                  <a:gd name="T18" fmla="*/ 1058074840 w 360"/>
                  <a:gd name="T19" fmla="*/ 690086747 h 276"/>
                  <a:gd name="T20" fmla="*/ 983341071 w 360"/>
                  <a:gd name="T21" fmla="*/ 848575361 h 276"/>
                  <a:gd name="T22" fmla="*/ 1050208781 w 360"/>
                  <a:gd name="T23" fmla="*/ 911310664 h 276"/>
                  <a:gd name="T24" fmla="*/ 1278342375 w 360"/>
                  <a:gd name="T25" fmla="*/ 733010519 h 276"/>
                  <a:gd name="T26" fmla="*/ 1392410165 w 360"/>
                  <a:gd name="T27" fmla="*/ 633954682 h 276"/>
                  <a:gd name="T28" fmla="*/ 1360943941 w 360"/>
                  <a:gd name="T29" fmla="*/ 425938944 h 276"/>
                  <a:gd name="T30" fmla="*/ 1416010328 w 360"/>
                  <a:gd name="T31" fmla="*/ 316977341 h 276"/>
                  <a:gd name="T32" fmla="*/ 1357010911 w 360"/>
                  <a:gd name="T33" fmla="*/ 165091908 h 276"/>
                  <a:gd name="T34" fmla="*/ 1416010328 w 360"/>
                  <a:gd name="T35" fmla="*/ 75941807 h 276"/>
                  <a:gd name="T36" fmla="*/ 1274409345 w 360"/>
                  <a:gd name="T37" fmla="*/ 0 h 276"/>
                  <a:gd name="T38" fmla="*/ 1183941720 w 360"/>
                  <a:gd name="T39" fmla="*/ 89150101 h 276"/>
                  <a:gd name="T40" fmla="*/ 896806475 w 360"/>
                  <a:gd name="T41" fmla="*/ 26414776 h 276"/>
                  <a:gd name="T42" fmla="*/ 676538941 w 360"/>
                  <a:gd name="T43" fmla="*/ 224526502 h 276"/>
                  <a:gd name="T44" fmla="*/ 157335149 w 360"/>
                  <a:gd name="T45" fmla="*/ 85847573 h 276"/>
                  <a:gd name="T46" fmla="*/ 23600172 w 360"/>
                  <a:gd name="T47" fmla="*/ 89150101 h 27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60"/>
                  <a:gd name="T73" fmla="*/ 0 h 276"/>
                  <a:gd name="T74" fmla="*/ 360 w 360"/>
                  <a:gd name="T75" fmla="*/ 276 h 27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60" h="276">
                    <a:moveTo>
                      <a:pt x="6" y="27"/>
                    </a:moveTo>
                    <a:lnTo>
                      <a:pt x="0" y="93"/>
                    </a:lnTo>
                    <a:lnTo>
                      <a:pt x="45" y="99"/>
                    </a:lnTo>
                    <a:lnTo>
                      <a:pt x="76" y="113"/>
                    </a:lnTo>
                    <a:lnTo>
                      <a:pt x="111" y="108"/>
                    </a:lnTo>
                    <a:lnTo>
                      <a:pt x="133" y="118"/>
                    </a:lnTo>
                    <a:lnTo>
                      <a:pt x="174" y="131"/>
                    </a:lnTo>
                    <a:lnTo>
                      <a:pt x="193" y="168"/>
                    </a:lnTo>
                    <a:lnTo>
                      <a:pt x="240" y="201"/>
                    </a:lnTo>
                    <a:lnTo>
                      <a:pt x="269" y="209"/>
                    </a:lnTo>
                    <a:lnTo>
                      <a:pt x="250" y="257"/>
                    </a:lnTo>
                    <a:lnTo>
                      <a:pt x="267" y="276"/>
                    </a:lnTo>
                    <a:lnTo>
                      <a:pt x="325" y="222"/>
                    </a:lnTo>
                    <a:lnTo>
                      <a:pt x="354" y="192"/>
                    </a:lnTo>
                    <a:lnTo>
                      <a:pt x="346" y="129"/>
                    </a:lnTo>
                    <a:lnTo>
                      <a:pt x="360" y="96"/>
                    </a:lnTo>
                    <a:lnTo>
                      <a:pt x="345" y="50"/>
                    </a:lnTo>
                    <a:lnTo>
                      <a:pt x="360" y="23"/>
                    </a:lnTo>
                    <a:lnTo>
                      <a:pt x="324" y="0"/>
                    </a:lnTo>
                    <a:lnTo>
                      <a:pt x="301" y="27"/>
                    </a:lnTo>
                    <a:lnTo>
                      <a:pt x="228" y="8"/>
                    </a:lnTo>
                    <a:lnTo>
                      <a:pt x="172" y="68"/>
                    </a:lnTo>
                    <a:lnTo>
                      <a:pt x="40" y="26"/>
                    </a:lnTo>
                    <a:lnTo>
                      <a:pt x="6" y="2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36" name="Freeform 21">
                <a:extLst>
                  <a:ext uri="{FF2B5EF4-FFF2-40B4-BE49-F238E27FC236}">
                    <a16:creationId xmlns:a16="http://schemas.microsoft.com/office/drawing/2014/main" id="{39F62547-1882-2C60-BBFB-230EA86AE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3282"/>
                <a:ext cx="632" cy="572"/>
              </a:xfrm>
              <a:custGeom>
                <a:avLst/>
                <a:gdLst>
                  <a:gd name="T0" fmla="*/ 1107665196 w 507"/>
                  <a:gd name="T1" fmla="*/ 16428277 h 501"/>
                  <a:gd name="T2" fmla="*/ 939363888 w 507"/>
                  <a:gd name="T3" fmla="*/ 0 h 501"/>
                  <a:gd name="T4" fmla="*/ 845427722 w 507"/>
                  <a:gd name="T5" fmla="*/ 65714920 h 501"/>
                  <a:gd name="T6" fmla="*/ 692779720 w 507"/>
                  <a:gd name="T7" fmla="*/ 118285746 h 501"/>
                  <a:gd name="T8" fmla="*/ 426628115 w 507"/>
                  <a:gd name="T9" fmla="*/ 276000122 h 501"/>
                  <a:gd name="T10" fmla="*/ 0 w 507"/>
                  <a:gd name="T11" fmla="*/ 729428820 h 501"/>
                  <a:gd name="T12" fmla="*/ 105678960 w 507"/>
                  <a:gd name="T13" fmla="*/ 804999949 h 501"/>
                  <a:gd name="T14" fmla="*/ 164388847 w 507"/>
                  <a:gd name="T15" fmla="*/ 739286870 h 501"/>
                  <a:gd name="T16" fmla="*/ 403142589 w 507"/>
                  <a:gd name="T17" fmla="*/ 992286802 h 501"/>
                  <a:gd name="T18" fmla="*/ 520564405 w 507"/>
                  <a:gd name="T19" fmla="*/ 943001766 h 501"/>
                  <a:gd name="T20" fmla="*/ 825856450 w 507"/>
                  <a:gd name="T21" fmla="*/ 1104000487 h 501"/>
                  <a:gd name="T22" fmla="*/ 1115493704 w 507"/>
                  <a:gd name="T23" fmla="*/ 1380000495 h 501"/>
                  <a:gd name="T24" fmla="*/ 1025471545 w 507"/>
                  <a:gd name="T25" fmla="*/ 1534430582 h 501"/>
                  <a:gd name="T26" fmla="*/ 1068526611 w 507"/>
                  <a:gd name="T27" fmla="*/ 1646144267 h 501"/>
                  <a:gd name="T28" fmla="*/ 1244656180 w 507"/>
                  <a:gd name="T29" fmla="*/ 1478571927 h 501"/>
                  <a:gd name="T30" fmla="*/ 1432528513 w 507"/>
                  <a:gd name="T31" fmla="*/ 1219002001 h 501"/>
                  <a:gd name="T32" fmla="*/ 1530378933 w 507"/>
                  <a:gd name="T33" fmla="*/ 1100716283 h 501"/>
                  <a:gd name="T34" fmla="*/ 1565605243 w 507"/>
                  <a:gd name="T35" fmla="*/ 933143716 h 501"/>
                  <a:gd name="T36" fmla="*/ 1632143608 w 507"/>
                  <a:gd name="T37" fmla="*/ 818144015 h 501"/>
                  <a:gd name="T38" fmla="*/ 1776963101 w 507"/>
                  <a:gd name="T39" fmla="*/ 785285663 h 501"/>
                  <a:gd name="T40" fmla="*/ 1808275156 w 507"/>
                  <a:gd name="T41" fmla="*/ 906857397 h 501"/>
                  <a:gd name="T42" fmla="*/ 1585176514 w 507"/>
                  <a:gd name="T43" fmla="*/ 1081001996 h 501"/>
                  <a:gd name="T44" fmla="*/ 1589088789 w 507"/>
                  <a:gd name="T45" fmla="*/ 1153287109 h 501"/>
                  <a:gd name="T46" fmla="*/ 1882640051 w 507"/>
                  <a:gd name="T47" fmla="*/ 936429733 h 501"/>
                  <a:gd name="T48" fmla="*/ 1976576217 w 507"/>
                  <a:gd name="T49" fmla="*/ 598000849 h 501"/>
                  <a:gd name="T50" fmla="*/ 1913952106 w 507"/>
                  <a:gd name="T51" fmla="*/ 532285957 h 501"/>
                  <a:gd name="T52" fmla="*/ 1984404725 w 507"/>
                  <a:gd name="T53" fmla="*/ 374571553 h 501"/>
                  <a:gd name="T54" fmla="*/ 1878725796 w 507"/>
                  <a:gd name="T55" fmla="*/ 351571250 h 501"/>
                  <a:gd name="T56" fmla="*/ 1683024956 w 507"/>
                  <a:gd name="T57" fmla="*/ 246429598 h 501"/>
                  <a:gd name="T58" fmla="*/ 1624315099 w 507"/>
                  <a:gd name="T59" fmla="*/ 124857807 h 501"/>
                  <a:gd name="T60" fmla="*/ 1459926314 w 507"/>
                  <a:gd name="T61" fmla="*/ 85429207 h 501"/>
                  <a:gd name="T62" fmla="*/ 1373818656 w 507"/>
                  <a:gd name="T63" fmla="*/ 49286636 h 501"/>
                  <a:gd name="T64" fmla="*/ 1232915396 w 507"/>
                  <a:gd name="T65" fmla="*/ 69000937 h 501"/>
                  <a:gd name="T66" fmla="*/ 1107665196 w 507"/>
                  <a:gd name="T67" fmla="*/ 16428277 h 50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07"/>
                  <a:gd name="T103" fmla="*/ 0 h 501"/>
                  <a:gd name="T104" fmla="*/ 507 w 507"/>
                  <a:gd name="T105" fmla="*/ 501 h 50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07" h="501">
                    <a:moveTo>
                      <a:pt x="283" y="5"/>
                    </a:moveTo>
                    <a:lnTo>
                      <a:pt x="240" y="0"/>
                    </a:lnTo>
                    <a:lnTo>
                      <a:pt x="216" y="20"/>
                    </a:lnTo>
                    <a:lnTo>
                      <a:pt x="177" y="36"/>
                    </a:lnTo>
                    <a:lnTo>
                      <a:pt x="109" y="84"/>
                    </a:lnTo>
                    <a:lnTo>
                      <a:pt x="0" y="222"/>
                    </a:lnTo>
                    <a:lnTo>
                      <a:pt x="27" y="245"/>
                    </a:lnTo>
                    <a:lnTo>
                      <a:pt x="42" y="225"/>
                    </a:lnTo>
                    <a:lnTo>
                      <a:pt x="103" y="302"/>
                    </a:lnTo>
                    <a:lnTo>
                      <a:pt x="133" y="287"/>
                    </a:lnTo>
                    <a:lnTo>
                      <a:pt x="211" y="336"/>
                    </a:lnTo>
                    <a:lnTo>
                      <a:pt x="285" y="420"/>
                    </a:lnTo>
                    <a:lnTo>
                      <a:pt x="262" y="467"/>
                    </a:lnTo>
                    <a:lnTo>
                      <a:pt x="273" y="501"/>
                    </a:lnTo>
                    <a:lnTo>
                      <a:pt x="318" y="450"/>
                    </a:lnTo>
                    <a:lnTo>
                      <a:pt x="366" y="371"/>
                    </a:lnTo>
                    <a:lnTo>
                      <a:pt x="391" y="335"/>
                    </a:lnTo>
                    <a:lnTo>
                      <a:pt x="400" y="284"/>
                    </a:lnTo>
                    <a:lnTo>
                      <a:pt x="417" y="249"/>
                    </a:lnTo>
                    <a:lnTo>
                      <a:pt x="454" y="239"/>
                    </a:lnTo>
                    <a:lnTo>
                      <a:pt x="462" y="276"/>
                    </a:lnTo>
                    <a:lnTo>
                      <a:pt x="405" y="329"/>
                    </a:lnTo>
                    <a:lnTo>
                      <a:pt x="406" y="351"/>
                    </a:lnTo>
                    <a:lnTo>
                      <a:pt x="481" y="285"/>
                    </a:lnTo>
                    <a:lnTo>
                      <a:pt x="505" y="182"/>
                    </a:lnTo>
                    <a:lnTo>
                      <a:pt x="489" y="162"/>
                    </a:lnTo>
                    <a:lnTo>
                      <a:pt x="507" y="114"/>
                    </a:lnTo>
                    <a:lnTo>
                      <a:pt x="480" y="107"/>
                    </a:lnTo>
                    <a:lnTo>
                      <a:pt x="430" y="75"/>
                    </a:lnTo>
                    <a:lnTo>
                      <a:pt x="415" y="38"/>
                    </a:lnTo>
                    <a:lnTo>
                      <a:pt x="373" y="26"/>
                    </a:lnTo>
                    <a:lnTo>
                      <a:pt x="351" y="15"/>
                    </a:lnTo>
                    <a:lnTo>
                      <a:pt x="315" y="21"/>
                    </a:lnTo>
                    <a:lnTo>
                      <a:pt x="283" y="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37" name="Freeform 22">
                <a:extLst>
                  <a:ext uri="{FF2B5EF4-FFF2-40B4-BE49-F238E27FC236}">
                    <a16:creationId xmlns:a16="http://schemas.microsoft.com/office/drawing/2014/main" id="{9FAE2353-F0B0-686E-D816-BDF6FD20D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2046"/>
                <a:ext cx="672" cy="590"/>
              </a:xfrm>
              <a:custGeom>
                <a:avLst/>
                <a:gdLst>
                  <a:gd name="T0" fmla="*/ 2089424193 w 537"/>
                  <a:gd name="T1" fmla="*/ 85028542 h 518"/>
                  <a:gd name="T2" fmla="*/ 2081538916 w 537"/>
                  <a:gd name="T3" fmla="*/ 300869959 h 518"/>
                  <a:gd name="T4" fmla="*/ 2117019932 w 537"/>
                  <a:gd name="T5" fmla="*/ 605009062 h 518"/>
                  <a:gd name="T6" fmla="*/ 1939614848 w 537"/>
                  <a:gd name="T7" fmla="*/ 605009062 h 518"/>
                  <a:gd name="T8" fmla="*/ 1758268864 w 537"/>
                  <a:gd name="T9" fmla="*/ 752174840 h 518"/>
                  <a:gd name="T10" fmla="*/ 1852884246 w 537"/>
                  <a:gd name="T11" fmla="*/ 850283550 h 518"/>
                  <a:gd name="T12" fmla="*/ 1746442686 w 537"/>
                  <a:gd name="T13" fmla="*/ 951663440 h 518"/>
                  <a:gd name="T14" fmla="*/ 1762212247 w 537"/>
                  <a:gd name="T15" fmla="*/ 1056314057 h 518"/>
                  <a:gd name="T16" fmla="*/ 1580866263 w 537"/>
                  <a:gd name="T17" fmla="*/ 1193666975 h 518"/>
                  <a:gd name="T18" fmla="*/ 1651827303 w 537"/>
                  <a:gd name="T19" fmla="*/ 1363724001 h 518"/>
                  <a:gd name="T20" fmla="*/ 1584807660 w 537"/>
                  <a:gd name="T21" fmla="*/ 1507618825 h 518"/>
                  <a:gd name="T22" fmla="*/ 1336442032 w 537"/>
                  <a:gd name="T23" fmla="*/ 1438941463 h 518"/>
                  <a:gd name="T24" fmla="*/ 863364870 w 537"/>
                  <a:gd name="T25" fmla="*/ 1497807774 h 518"/>
                  <a:gd name="T26" fmla="*/ 638653585 w 537"/>
                  <a:gd name="T27" fmla="*/ 1694027002 h 518"/>
                  <a:gd name="T28" fmla="*/ 208941786 w 537"/>
                  <a:gd name="T29" fmla="*/ 1501076919 h 518"/>
                  <a:gd name="T30" fmla="*/ 114326372 w 537"/>
                  <a:gd name="T31" fmla="*/ 1510887971 h 518"/>
                  <a:gd name="T32" fmla="*/ 118269756 w 537"/>
                  <a:gd name="T33" fmla="*/ 1429130411 h 518"/>
                  <a:gd name="T34" fmla="*/ 0 w 537"/>
                  <a:gd name="T35" fmla="*/ 1321210649 h 518"/>
                  <a:gd name="T36" fmla="*/ 7884783 w 537"/>
                  <a:gd name="T37" fmla="*/ 1105369316 h 518"/>
                  <a:gd name="T38" fmla="*/ 141922143 w 537"/>
                  <a:gd name="T39" fmla="*/ 987636694 h 518"/>
                  <a:gd name="T40" fmla="*/ 212885170 w 537"/>
                  <a:gd name="T41" fmla="*/ 830661447 h 518"/>
                  <a:gd name="T42" fmla="*/ 410000778 w 537"/>
                  <a:gd name="T43" fmla="*/ 781606188 h 518"/>
                  <a:gd name="T44" fmla="*/ 461250860 w 537"/>
                  <a:gd name="T45" fmla="*/ 703119581 h 518"/>
                  <a:gd name="T46" fmla="*/ 445481298 w 537"/>
                  <a:gd name="T47" fmla="*/ 634442218 h 518"/>
                  <a:gd name="T48" fmla="*/ 650481749 w 537"/>
                  <a:gd name="T49" fmla="*/ 539602653 h 518"/>
                  <a:gd name="T50" fmla="*/ 646538366 w 537"/>
                  <a:gd name="T51" fmla="*/ 412060674 h 518"/>
                  <a:gd name="T52" fmla="*/ 717499406 w 537"/>
                  <a:gd name="T53" fmla="*/ 310681011 h 518"/>
                  <a:gd name="T54" fmla="*/ 776634268 w 537"/>
                  <a:gd name="T55" fmla="*/ 166786130 h 518"/>
                  <a:gd name="T56" fmla="*/ 792403830 w 537"/>
                  <a:gd name="T57" fmla="*/ 49055273 h 518"/>
                  <a:gd name="T58" fmla="*/ 898845391 w 537"/>
                  <a:gd name="T59" fmla="*/ 0 h 518"/>
                  <a:gd name="T60" fmla="*/ 1072308829 w 537"/>
                  <a:gd name="T61" fmla="*/ 163516985 h 518"/>
                  <a:gd name="T62" fmla="*/ 1285191950 w 537"/>
                  <a:gd name="T63" fmla="*/ 94839593 h 518"/>
                  <a:gd name="T64" fmla="*/ 1533557578 w 537"/>
                  <a:gd name="T65" fmla="*/ 143894881 h 518"/>
                  <a:gd name="T66" fmla="*/ 1809518945 w 537"/>
                  <a:gd name="T67" fmla="*/ 153705933 h 518"/>
                  <a:gd name="T68" fmla="*/ 2089424193 w 537"/>
                  <a:gd name="T69" fmla="*/ 85028542 h 5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7"/>
                  <a:gd name="T106" fmla="*/ 0 h 518"/>
                  <a:gd name="T107" fmla="*/ 537 w 537"/>
                  <a:gd name="T108" fmla="*/ 518 h 5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7" h="518">
                    <a:moveTo>
                      <a:pt x="530" y="26"/>
                    </a:moveTo>
                    <a:lnTo>
                      <a:pt x="528" y="92"/>
                    </a:lnTo>
                    <a:lnTo>
                      <a:pt x="537" y="185"/>
                    </a:lnTo>
                    <a:lnTo>
                      <a:pt x="492" y="185"/>
                    </a:lnTo>
                    <a:lnTo>
                      <a:pt x="446" y="230"/>
                    </a:lnTo>
                    <a:lnTo>
                      <a:pt x="470" y="260"/>
                    </a:lnTo>
                    <a:lnTo>
                      <a:pt x="443" y="291"/>
                    </a:lnTo>
                    <a:lnTo>
                      <a:pt x="447" y="323"/>
                    </a:lnTo>
                    <a:lnTo>
                      <a:pt x="401" y="365"/>
                    </a:lnTo>
                    <a:lnTo>
                      <a:pt x="419" y="417"/>
                    </a:lnTo>
                    <a:lnTo>
                      <a:pt x="402" y="461"/>
                    </a:lnTo>
                    <a:lnTo>
                      <a:pt x="339" y="440"/>
                    </a:lnTo>
                    <a:lnTo>
                      <a:pt x="219" y="458"/>
                    </a:lnTo>
                    <a:lnTo>
                      <a:pt x="162" y="518"/>
                    </a:lnTo>
                    <a:lnTo>
                      <a:pt x="53" y="459"/>
                    </a:lnTo>
                    <a:lnTo>
                      <a:pt x="29" y="462"/>
                    </a:lnTo>
                    <a:lnTo>
                      <a:pt x="30" y="437"/>
                    </a:lnTo>
                    <a:lnTo>
                      <a:pt x="0" y="404"/>
                    </a:lnTo>
                    <a:lnTo>
                      <a:pt x="2" y="338"/>
                    </a:lnTo>
                    <a:lnTo>
                      <a:pt x="36" y="302"/>
                    </a:lnTo>
                    <a:lnTo>
                      <a:pt x="54" y="254"/>
                    </a:lnTo>
                    <a:lnTo>
                      <a:pt x="104" y="239"/>
                    </a:lnTo>
                    <a:lnTo>
                      <a:pt x="117" y="215"/>
                    </a:lnTo>
                    <a:lnTo>
                      <a:pt x="113" y="194"/>
                    </a:lnTo>
                    <a:lnTo>
                      <a:pt x="165" y="165"/>
                    </a:lnTo>
                    <a:lnTo>
                      <a:pt x="164" y="126"/>
                    </a:lnTo>
                    <a:lnTo>
                      <a:pt x="182" y="95"/>
                    </a:lnTo>
                    <a:lnTo>
                      <a:pt x="197" y="51"/>
                    </a:lnTo>
                    <a:lnTo>
                      <a:pt x="201" y="15"/>
                    </a:lnTo>
                    <a:lnTo>
                      <a:pt x="228" y="0"/>
                    </a:lnTo>
                    <a:lnTo>
                      <a:pt x="272" y="50"/>
                    </a:lnTo>
                    <a:lnTo>
                      <a:pt x="326" y="29"/>
                    </a:lnTo>
                    <a:lnTo>
                      <a:pt x="389" y="44"/>
                    </a:lnTo>
                    <a:lnTo>
                      <a:pt x="459" y="47"/>
                    </a:lnTo>
                    <a:lnTo>
                      <a:pt x="530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38" name="Freeform 24">
                <a:extLst>
                  <a:ext uri="{FF2B5EF4-FFF2-40B4-BE49-F238E27FC236}">
                    <a16:creationId xmlns:a16="http://schemas.microsoft.com/office/drawing/2014/main" id="{8B00233B-0FE0-13E1-2B53-F4FF85730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9" y="1578"/>
                <a:ext cx="1076" cy="941"/>
              </a:xfrm>
              <a:custGeom>
                <a:avLst/>
                <a:gdLst>
                  <a:gd name="T0" fmla="*/ 1549309983 w 860"/>
                  <a:gd name="T1" fmla="*/ 461943266 h 825"/>
                  <a:gd name="T2" fmla="*/ 2147483647 w 860"/>
                  <a:gd name="T3" fmla="*/ 599542928 h 825"/>
                  <a:gd name="T4" fmla="*/ 2147483647 w 860"/>
                  <a:gd name="T5" fmla="*/ 864915297 h 825"/>
                  <a:gd name="T6" fmla="*/ 2147483647 w 860"/>
                  <a:gd name="T7" fmla="*/ 1110630814 h 825"/>
                  <a:gd name="T8" fmla="*/ 2147483647 w 860"/>
                  <a:gd name="T9" fmla="*/ 1202363243 h 825"/>
                  <a:gd name="T10" fmla="*/ 2147483647 w 860"/>
                  <a:gd name="T11" fmla="*/ 1379276948 h 825"/>
                  <a:gd name="T12" fmla="*/ 2147483647 w 860"/>
                  <a:gd name="T13" fmla="*/ 1493943843 h 825"/>
                  <a:gd name="T14" fmla="*/ 2147483647 w 860"/>
                  <a:gd name="T15" fmla="*/ 1641373741 h 825"/>
                  <a:gd name="T16" fmla="*/ 2147483647 w 860"/>
                  <a:gd name="T17" fmla="*/ 1752763249 h 825"/>
                  <a:gd name="T18" fmla="*/ 2147483647 w 860"/>
                  <a:gd name="T19" fmla="*/ 1880536069 h 825"/>
                  <a:gd name="T20" fmla="*/ 2147483647 w 860"/>
                  <a:gd name="T21" fmla="*/ 1968993374 h 825"/>
                  <a:gd name="T22" fmla="*/ 2147483647 w 860"/>
                  <a:gd name="T23" fmla="*/ 2034517572 h 825"/>
                  <a:gd name="T24" fmla="*/ 2147483647 w 860"/>
                  <a:gd name="T25" fmla="*/ 2126250001 h 825"/>
                  <a:gd name="T26" fmla="*/ 2147483647 w 860"/>
                  <a:gd name="T27" fmla="*/ 2147483647 h 825"/>
                  <a:gd name="T28" fmla="*/ 2147483647 w 860"/>
                  <a:gd name="T29" fmla="*/ 2147483647 h 825"/>
                  <a:gd name="T30" fmla="*/ 2147483647 w 860"/>
                  <a:gd name="T31" fmla="*/ 2147483647 h 825"/>
                  <a:gd name="T32" fmla="*/ 2147483647 w 860"/>
                  <a:gd name="T33" fmla="*/ 2147483647 h 825"/>
                  <a:gd name="T34" fmla="*/ 2147483647 w 860"/>
                  <a:gd name="T35" fmla="*/ 2147483647 h 825"/>
                  <a:gd name="T36" fmla="*/ 2147483647 w 860"/>
                  <a:gd name="T37" fmla="*/ 2147483647 h 825"/>
                  <a:gd name="T38" fmla="*/ 2147483647 w 860"/>
                  <a:gd name="T39" fmla="*/ 2147483647 h 825"/>
                  <a:gd name="T40" fmla="*/ 2147483647 w 860"/>
                  <a:gd name="T41" fmla="*/ 2147483647 h 825"/>
                  <a:gd name="T42" fmla="*/ 2147483647 w 860"/>
                  <a:gd name="T43" fmla="*/ 2147483647 h 825"/>
                  <a:gd name="T44" fmla="*/ 2034207947 w 860"/>
                  <a:gd name="T45" fmla="*/ 2147483647 h 825"/>
                  <a:gd name="T46" fmla="*/ 1951420296 w 860"/>
                  <a:gd name="T47" fmla="*/ 2147483647 h 825"/>
                  <a:gd name="T48" fmla="*/ 1750365139 w 860"/>
                  <a:gd name="T49" fmla="*/ 2147483647 h 825"/>
                  <a:gd name="T50" fmla="*/ 1466522332 w 860"/>
                  <a:gd name="T51" fmla="*/ 2147483647 h 825"/>
                  <a:gd name="T52" fmla="*/ 1261524528 w 860"/>
                  <a:gd name="T53" fmla="*/ 2147483647 h 825"/>
                  <a:gd name="T54" fmla="*/ 1005276031 w 860"/>
                  <a:gd name="T55" fmla="*/ 2147483647 h 825"/>
                  <a:gd name="T56" fmla="*/ 934316322 w 860"/>
                  <a:gd name="T57" fmla="*/ 2147483647 h 825"/>
                  <a:gd name="T58" fmla="*/ 540089318 w 860"/>
                  <a:gd name="T59" fmla="*/ 2147483647 h 825"/>
                  <a:gd name="T60" fmla="*/ 449418234 w 860"/>
                  <a:gd name="T61" fmla="*/ 2147483647 h 825"/>
                  <a:gd name="T62" fmla="*/ 374515878 w 860"/>
                  <a:gd name="T63" fmla="*/ 1975546337 h 825"/>
                  <a:gd name="T64" fmla="*/ 437590292 w 860"/>
                  <a:gd name="T65" fmla="*/ 1890364608 h 825"/>
                  <a:gd name="T66" fmla="*/ 283842932 w 860"/>
                  <a:gd name="T67" fmla="*/ 1611888124 h 825"/>
                  <a:gd name="T68" fmla="*/ 445475587 w 860"/>
                  <a:gd name="T69" fmla="*/ 1526706847 h 825"/>
                  <a:gd name="T70" fmla="*/ 461244190 w 860"/>
                  <a:gd name="T71" fmla="*/ 1320305713 h 825"/>
                  <a:gd name="T72" fmla="*/ 540089318 w 860"/>
                  <a:gd name="T73" fmla="*/ 1218744745 h 825"/>
                  <a:gd name="T74" fmla="*/ 457301543 w 860"/>
                  <a:gd name="T75" fmla="*/ 1094249312 h 825"/>
                  <a:gd name="T76" fmla="*/ 540089318 w 860"/>
                  <a:gd name="T77" fmla="*/ 946820997 h 825"/>
                  <a:gd name="T78" fmla="*/ 70961726 w 860"/>
                  <a:gd name="T79" fmla="*/ 963200915 h 825"/>
                  <a:gd name="T80" fmla="*/ 59133768 w 860"/>
                  <a:gd name="T81" fmla="*/ 809219638 h 825"/>
                  <a:gd name="T82" fmla="*/ 0 w 860"/>
                  <a:gd name="T83" fmla="*/ 737144287 h 825"/>
                  <a:gd name="T84" fmla="*/ 59133768 w 860"/>
                  <a:gd name="T85" fmla="*/ 602820315 h 825"/>
                  <a:gd name="T86" fmla="*/ 7885297 w 860"/>
                  <a:gd name="T87" fmla="*/ 402972031 h 825"/>
                  <a:gd name="T88" fmla="*/ 871239922 w 860"/>
                  <a:gd name="T89" fmla="*/ 386590529 h 825"/>
                  <a:gd name="T90" fmla="*/ 954027573 w 860"/>
                  <a:gd name="T91" fmla="*/ 337447833 h 825"/>
                  <a:gd name="T92" fmla="*/ 930373675 w 860"/>
                  <a:gd name="T93" fmla="*/ 131048453 h 825"/>
                  <a:gd name="T94" fmla="*/ 1001335370 w 860"/>
                  <a:gd name="T95" fmla="*/ 0 h 825"/>
                  <a:gd name="T96" fmla="*/ 1166910920 w 860"/>
                  <a:gd name="T97" fmla="*/ 196570840 h 825"/>
                  <a:gd name="T98" fmla="*/ 1119603124 w 860"/>
                  <a:gd name="T99" fmla="*/ 344000796 h 825"/>
                  <a:gd name="T100" fmla="*/ 1297004382 w 860"/>
                  <a:gd name="T101" fmla="*/ 432457648 h 825"/>
                  <a:gd name="T102" fmla="*/ 1407388579 w 860"/>
                  <a:gd name="T103" fmla="*/ 534020540 h 825"/>
                  <a:gd name="T104" fmla="*/ 1549309983 w 860"/>
                  <a:gd name="T105" fmla="*/ 461943266 h 82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60"/>
                  <a:gd name="T160" fmla="*/ 0 h 825"/>
                  <a:gd name="T161" fmla="*/ 860 w 860"/>
                  <a:gd name="T162" fmla="*/ 825 h 82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60" h="825">
                    <a:moveTo>
                      <a:pt x="393" y="141"/>
                    </a:moveTo>
                    <a:lnTo>
                      <a:pt x="860" y="183"/>
                    </a:lnTo>
                    <a:lnTo>
                      <a:pt x="813" y="264"/>
                    </a:lnTo>
                    <a:lnTo>
                      <a:pt x="810" y="339"/>
                    </a:lnTo>
                    <a:lnTo>
                      <a:pt x="825" y="367"/>
                    </a:lnTo>
                    <a:lnTo>
                      <a:pt x="827" y="421"/>
                    </a:lnTo>
                    <a:lnTo>
                      <a:pt x="827" y="456"/>
                    </a:lnTo>
                    <a:lnTo>
                      <a:pt x="810" y="501"/>
                    </a:lnTo>
                    <a:lnTo>
                      <a:pt x="789" y="535"/>
                    </a:lnTo>
                    <a:lnTo>
                      <a:pt x="794" y="574"/>
                    </a:lnTo>
                    <a:lnTo>
                      <a:pt x="738" y="601"/>
                    </a:lnTo>
                    <a:lnTo>
                      <a:pt x="743" y="621"/>
                    </a:lnTo>
                    <a:lnTo>
                      <a:pt x="734" y="649"/>
                    </a:lnTo>
                    <a:lnTo>
                      <a:pt x="680" y="661"/>
                    </a:lnTo>
                    <a:lnTo>
                      <a:pt x="665" y="708"/>
                    </a:lnTo>
                    <a:lnTo>
                      <a:pt x="627" y="748"/>
                    </a:lnTo>
                    <a:lnTo>
                      <a:pt x="626" y="814"/>
                    </a:lnTo>
                    <a:lnTo>
                      <a:pt x="608" y="825"/>
                    </a:lnTo>
                    <a:lnTo>
                      <a:pt x="588" y="796"/>
                    </a:lnTo>
                    <a:lnTo>
                      <a:pt x="599" y="772"/>
                    </a:lnTo>
                    <a:lnTo>
                      <a:pt x="578" y="759"/>
                    </a:lnTo>
                    <a:lnTo>
                      <a:pt x="551" y="787"/>
                    </a:lnTo>
                    <a:lnTo>
                      <a:pt x="516" y="775"/>
                    </a:lnTo>
                    <a:lnTo>
                      <a:pt x="495" y="798"/>
                    </a:lnTo>
                    <a:lnTo>
                      <a:pt x="444" y="762"/>
                    </a:lnTo>
                    <a:lnTo>
                      <a:pt x="372" y="762"/>
                    </a:lnTo>
                    <a:lnTo>
                      <a:pt x="320" y="816"/>
                    </a:lnTo>
                    <a:lnTo>
                      <a:pt x="255" y="759"/>
                    </a:lnTo>
                    <a:lnTo>
                      <a:pt x="237" y="696"/>
                    </a:lnTo>
                    <a:lnTo>
                      <a:pt x="137" y="694"/>
                    </a:lnTo>
                    <a:lnTo>
                      <a:pt x="114" y="664"/>
                    </a:lnTo>
                    <a:lnTo>
                      <a:pt x="95" y="603"/>
                    </a:lnTo>
                    <a:lnTo>
                      <a:pt x="111" y="577"/>
                    </a:lnTo>
                    <a:lnTo>
                      <a:pt x="72" y="492"/>
                    </a:lnTo>
                    <a:lnTo>
                      <a:pt x="113" y="466"/>
                    </a:lnTo>
                    <a:lnTo>
                      <a:pt x="117" y="403"/>
                    </a:lnTo>
                    <a:lnTo>
                      <a:pt x="137" y="372"/>
                    </a:lnTo>
                    <a:lnTo>
                      <a:pt x="116" y="334"/>
                    </a:lnTo>
                    <a:lnTo>
                      <a:pt x="137" y="289"/>
                    </a:lnTo>
                    <a:lnTo>
                      <a:pt x="18" y="294"/>
                    </a:lnTo>
                    <a:lnTo>
                      <a:pt x="15" y="247"/>
                    </a:lnTo>
                    <a:lnTo>
                      <a:pt x="0" y="225"/>
                    </a:lnTo>
                    <a:lnTo>
                      <a:pt x="15" y="184"/>
                    </a:lnTo>
                    <a:lnTo>
                      <a:pt x="2" y="123"/>
                    </a:lnTo>
                    <a:lnTo>
                      <a:pt x="221" y="118"/>
                    </a:lnTo>
                    <a:lnTo>
                      <a:pt x="242" y="103"/>
                    </a:lnTo>
                    <a:lnTo>
                      <a:pt x="236" y="40"/>
                    </a:lnTo>
                    <a:lnTo>
                      <a:pt x="254" y="0"/>
                    </a:lnTo>
                    <a:lnTo>
                      <a:pt x="296" y="60"/>
                    </a:lnTo>
                    <a:lnTo>
                      <a:pt x="284" y="105"/>
                    </a:lnTo>
                    <a:lnTo>
                      <a:pt x="329" y="132"/>
                    </a:lnTo>
                    <a:lnTo>
                      <a:pt x="357" y="163"/>
                    </a:lnTo>
                    <a:lnTo>
                      <a:pt x="393" y="14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39" name="Freeform 25">
                <a:extLst>
                  <a:ext uri="{FF2B5EF4-FFF2-40B4-BE49-F238E27FC236}">
                    <a16:creationId xmlns:a16="http://schemas.microsoft.com/office/drawing/2014/main" id="{F7FC1EDA-6C22-F434-ADC3-B64C4A13B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0" y="1649"/>
                <a:ext cx="592" cy="493"/>
              </a:xfrm>
              <a:custGeom>
                <a:avLst/>
                <a:gdLst>
                  <a:gd name="T0" fmla="*/ 1321010000 w 474"/>
                  <a:gd name="T1" fmla="*/ 196808095 h 432"/>
                  <a:gd name="T2" fmla="*/ 1379983426 w 474"/>
                  <a:gd name="T3" fmla="*/ 390337082 h 432"/>
                  <a:gd name="T4" fmla="*/ 1317078306 w 474"/>
                  <a:gd name="T5" fmla="*/ 531384103 h 432"/>
                  <a:gd name="T6" fmla="*/ 1376051732 w 474"/>
                  <a:gd name="T7" fmla="*/ 606827124 h 432"/>
                  <a:gd name="T8" fmla="*/ 1379983426 w 474"/>
                  <a:gd name="T9" fmla="*/ 764273192 h 432"/>
                  <a:gd name="T10" fmla="*/ 1863565917 w 474"/>
                  <a:gd name="T11" fmla="*/ 744593113 h 432"/>
                  <a:gd name="T12" fmla="*/ 1777070634 w 474"/>
                  <a:gd name="T13" fmla="*/ 895479155 h 432"/>
                  <a:gd name="T14" fmla="*/ 1859634224 w 474"/>
                  <a:gd name="T15" fmla="*/ 1023404425 h 432"/>
                  <a:gd name="T16" fmla="*/ 1777070634 w 474"/>
                  <a:gd name="T17" fmla="*/ 1118529337 h 432"/>
                  <a:gd name="T18" fmla="*/ 1769207246 w 474"/>
                  <a:gd name="T19" fmla="*/ 1328459239 h 432"/>
                  <a:gd name="T20" fmla="*/ 1604082049 w 474"/>
                  <a:gd name="T21" fmla="*/ 1407181368 h 432"/>
                  <a:gd name="T22" fmla="*/ 1458613339 w 474"/>
                  <a:gd name="T23" fmla="*/ 1357980264 h 432"/>
                  <a:gd name="T24" fmla="*/ 1305283225 w 474"/>
                  <a:gd name="T25" fmla="*/ 1417022313 h 432"/>
                  <a:gd name="T26" fmla="*/ 1175541290 w 474"/>
                  <a:gd name="T27" fmla="*/ 1298936403 h 432"/>
                  <a:gd name="T28" fmla="*/ 990757376 w 474"/>
                  <a:gd name="T29" fmla="*/ 1256295326 h 432"/>
                  <a:gd name="T30" fmla="*/ 861015442 w 474"/>
                  <a:gd name="T31" fmla="*/ 1171011360 h 432"/>
                  <a:gd name="T32" fmla="*/ 574009716 w 474"/>
                  <a:gd name="T33" fmla="*/ 1161170414 h 432"/>
                  <a:gd name="T34" fmla="*/ 365635763 w 474"/>
                  <a:gd name="T35" fmla="*/ 1020125318 h 432"/>
                  <a:gd name="T36" fmla="*/ 184783728 w 474"/>
                  <a:gd name="T37" fmla="*/ 816755215 h 432"/>
                  <a:gd name="T38" fmla="*/ 224100668 w 474"/>
                  <a:gd name="T39" fmla="*/ 482181188 h 432"/>
                  <a:gd name="T40" fmla="*/ 0 w 474"/>
                  <a:gd name="T41" fmla="*/ 423139026 h 432"/>
                  <a:gd name="T42" fmla="*/ 342047582 w 474"/>
                  <a:gd name="T43" fmla="*/ 275532091 h 432"/>
                  <a:gd name="T44" fmla="*/ 550419553 w 474"/>
                  <a:gd name="T45" fmla="*/ 262412038 h 432"/>
                  <a:gd name="T46" fmla="*/ 625119755 w 474"/>
                  <a:gd name="T47" fmla="*/ 124645993 h 432"/>
                  <a:gd name="T48" fmla="*/ 790246934 w 474"/>
                  <a:gd name="T49" fmla="*/ 0 h 432"/>
                  <a:gd name="T50" fmla="*/ 998618781 w 474"/>
                  <a:gd name="T51" fmla="*/ 16400979 h 432"/>
                  <a:gd name="T52" fmla="*/ 1155882821 w 474"/>
                  <a:gd name="T53" fmla="*/ 193528987 h 432"/>
                  <a:gd name="T54" fmla="*/ 1321010000 w 474"/>
                  <a:gd name="T55" fmla="*/ 196808095 h 4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4"/>
                  <a:gd name="T85" fmla="*/ 0 h 432"/>
                  <a:gd name="T86" fmla="*/ 474 w 474"/>
                  <a:gd name="T87" fmla="*/ 432 h 43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4" h="432">
                    <a:moveTo>
                      <a:pt x="336" y="60"/>
                    </a:moveTo>
                    <a:lnTo>
                      <a:pt x="351" y="119"/>
                    </a:lnTo>
                    <a:lnTo>
                      <a:pt x="335" y="162"/>
                    </a:lnTo>
                    <a:lnTo>
                      <a:pt x="350" y="185"/>
                    </a:lnTo>
                    <a:lnTo>
                      <a:pt x="351" y="233"/>
                    </a:lnTo>
                    <a:lnTo>
                      <a:pt x="474" y="227"/>
                    </a:lnTo>
                    <a:lnTo>
                      <a:pt x="452" y="273"/>
                    </a:lnTo>
                    <a:lnTo>
                      <a:pt x="473" y="312"/>
                    </a:lnTo>
                    <a:lnTo>
                      <a:pt x="452" y="341"/>
                    </a:lnTo>
                    <a:lnTo>
                      <a:pt x="450" y="405"/>
                    </a:lnTo>
                    <a:lnTo>
                      <a:pt x="408" y="429"/>
                    </a:lnTo>
                    <a:lnTo>
                      <a:pt x="371" y="414"/>
                    </a:lnTo>
                    <a:lnTo>
                      <a:pt x="332" y="432"/>
                    </a:lnTo>
                    <a:lnTo>
                      <a:pt x="299" y="396"/>
                    </a:lnTo>
                    <a:lnTo>
                      <a:pt x="252" y="383"/>
                    </a:lnTo>
                    <a:lnTo>
                      <a:pt x="219" y="357"/>
                    </a:lnTo>
                    <a:lnTo>
                      <a:pt x="146" y="354"/>
                    </a:lnTo>
                    <a:lnTo>
                      <a:pt x="93" y="311"/>
                    </a:lnTo>
                    <a:lnTo>
                      <a:pt x="47" y="249"/>
                    </a:lnTo>
                    <a:lnTo>
                      <a:pt x="57" y="147"/>
                    </a:lnTo>
                    <a:lnTo>
                      <a:pt x="0" y="129"/>
                    </a:lnTo>
                    <a:lnTo>
                      <a:pt x="87" y="84"/>
                    </a:lnTo>
                    <a:lnTo>
                      <a:pt x="140" y="80"/>
                    </a:lnTo>
                    <a:lnTo>
                      <a:pt x="159" y="38"/>
                    </a:lnTo>
                    <a:lnTo>
                      <a:pt x="201" y="0"/>
                    </a:lnTo>
                    <a:lnTo>
                      <a:pt x="254" y="5"/>
                    </a:lnTo>
                    <a:lnTo>
                      <a:pt x="294" y="59"/>
                    </a:lnTo>
                    <a:lnTo>
                      <a:pt x="336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40" name="Freeform 26">
                <a:extLst>
                  <a:ext uri="{FF2B5EF4-FFF2-40B4-BE49-F238E27FC236}">
                    <a16:creationId xmlns:a16="http://schemas.microsoft.com/office/drawing/2014/main" id="{343F86A2-66DE-0607-93E9-5F0FB7F8F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" y="1600"/>
                <a:ext cx="689" cy="347"/>
              </a:xfrm>
              <a:custGeom>
                <a:avLst/>
                <a:gdLst>
                  <a:gd name="T0" fmla="*/ 67000968 w 551"/>
                  <a:gd name="T1" fmla="*/ 0 h 303"/>
                  <a:gd name="T2" fmla="*/ 398059376 w 551"/>
                  <a:gd name="T3" fmla="*/ 105620048 h 303"/>
                  <a:gd name="T4" fmla="*/ 681822919 w 551"/>
                  <a:gd name="T5" fmla="*/ 158430086 h 303"/>
                  <a:gd name="T6" fmla="*/ 989234779 w 551"/>
                  <a:gd name="T7" fmla="*/ 194736058 h 303"/>
                  <a:gd name="T8" fmla="*/ 1470058857 w 551"/>
                  <a:gd name="T9" fmla="*/ 405976154 h 303"/>
                  <a:gd name="T10" fmla="*/ 2147483647 w 551"/>
                  <a:gd name="T11" fmla="*/ 604013804 h 303"/>
                  <a:gd name="T12" fmla="*/ 2088823487 w 551"/>
                  <a:gd name="T13" fmla="*/ 739338545 h 303"/>
                  <a:gd name="T14" fmla="*/ 1879939352 w 551"/>
                  <a:gd name="T15" fmla="*/ 848258281 h 303"/>
                  <a:gd name="T16" fmla="*/ 1773528318 w 551"/>
                  <a:gd name="T17" fmla="*/ 841657029 h 303"/>
                  <a:gd name="T18" fmla="*/ 1631645615 w 551"/>
                  <a:gd name="T19" fmla="*/ 1000087286 h 303"/>
                  <a:gd name="T20" fmla="*/ 1497645727 w 551"/>
                  <a:gd name="T21" fmla="*/ 940675797 h 303"/>
                  <a:gd name="T22" fmla="*/ 1075942005 w 551"/>
                  <a:gd name="T23" fmla="*/ 990186318 h 303"/>
                  <a:gd name="T24" fmla="*/ 989234779 w 551"/>
                  <a:gd name="T25" fmla="*/ 604013804 h 303"/>
                  <a:gd name="T26" fmla="*/ 894646972 w 551"/>
                  <a:gd name="T27" fmla="*/ 742638261 h 303"/>
                  <a:gd name="T28" fmla="*/ 567529072 w 551"/>
                  <a:gd name="T29" fmla="*/ 749239512 h 303"/>
                  <a:gd name="T30" fmla="*/ 449294686 w 551"/>
                  <a:gd name="T31" fmla="*/ 590811301 h 303"/>
                  <a:gd name="T32" fmla="*/ 256176612 w 551"/>
                  <a:gd name="T33" fmla="*/ 594111018 h 303"/>
                  <a:gd name="T34" fmla="*/ 283765528 w 551"/>
                  <a:gd name="T35" fmla="*/ 445583661 h 303"/>
                  <a:gd name="T36" fmla="*/ 0 w 551"/>
                  <a:gd name="T37" fmla="*/ 118822550 h 303"/>
                  <a:gd name="T38" fmla="*/ 67000968 w 551"/>
                  <a:gd name="T39" fmla="*/ 0 h 30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51"/>
                  <a:gd name="T61" fmla="*/ 0 h 303"/>
                  <a:gd name="T62" fmla="*/ 551 w 551"/>
                  <a:gd name="T63" fmla="*/ 303 h 30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51" h="303">
                    <a:moveTo>
                      <a:pt x="17" y="0"/>
                    </a:moveTo>
                    <a:lnTo>
                      <a:pt x="101" y="32"/>
                    </a:lnTo>
                    <a:lnTo>
                      <a:pt x="173" y="48"/>
                    </a:lnTo>
                    <a:lnTo>
                      <a:pt x="251" y="59"/>
                    </a:lnTo>
                    <a:lnTo>
                      <a:pt x="373" y="123"/>
                    </a:lnTo>
                    <a:lnTo>
                      <a:pt x="551" y="183"/>
                    </a:lnTo>
                    <a:lnTo>
                      <a:pt x="530" y="224"/>
                    </a:lnTo>
                    <a:lnTo>
                      <a:pt x="477" y="257"/>
                    </a:lnTo>
                    <a:lnTo>
                      <a:pt x="450" y="255"/>
                    </a:lnTo>
                    <a:lnTo>
                      <a:pt x="414" y="303"/>
                    </a:lnTo>
                    <a:lnTo>
                      <a:pt x="380" y="285"/>
                    </a:lnTo>
                    <a:lnTo>
                      <a:pt x="273" y="300"/>
                    </a:lnTo>
                    <a:lnTo>
                      <a:pt x="251" y="183"/>
                    </a:lnTo>
                    <a:lnTo>
                      <a:pt x="227" y="225"/>
                    </a:lnTo>
                    <a:lnTo>
                      <a:pt x="144" y="227"/>
                    </a:lnTo>
                    <a:lnTo>
                      <a:pt x="114" y="179"/>
                    </a:lnTo>
                    <a:lnTo>
                      <a:pt x="65" y="180"/>
                    </a:lnTo>
                    <a:lnTo>
                      <a:pt x="72" y="135"/>
                    </a:lnTo>
                    <a:lnTo>
                      <a:pt x="0" y="36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41" name="Freeform 27">
                <a:extLst>
                  <a:ext uri="{FF2B5EF4-FFF2-40B4-BE49-F238E27FC236}">
                    <a16:creationId xmlns:a16="http://schemas.microsoft.com/office/drawing/2014/main" id="{B3725D34-FA7A-AB11-18FB-EA2AD9908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" y="744"/>
                <a:ext cx="1651" cy="1063"/>
              </a:xfrm>
              <a:custGeom>
                <a:avLst/>
                <a:gdLst>
                  <a:gd name="T0" fmla="*/ 35384985 w 1322"/>
                  <a:gd name="T1" fmla="*/ 2147483647 h 933"/>
                  <a:gd name="T2" fmla="*/ 0 w 1322"/>
                  <a:gd name="T3" fmla="*/ 2147483647 h 933"/>
                  <a:gd name="T4" fmla="*/ 149404811 w 1322"/>
                  <a:gd name="T5" fmla="*/ 2147483647 h 933"/>
                  <a:gd name="T6" fmla="*/ 141541925 w 1322"/>
                  <a:gd name="T7" fmla="*/ 2147483647 h 933"/>
                  <a:gd name="T8" fmla="*/ 267356094 w 1322"/>
                  <a:gd name="T9" fmla="*/ 2008650901 h 933"/>
                  <a:gd name="T10" fmla="*/ 330263148 w 1322"/>
                  <a:gd name="T11" fmla="*/ 1881065094 h 933"/>
                  <a:gd name="T12" fmla="*/ 542575075 w 1322"/>
                  <a:gd name="T13" fmla="*/ 1763293719 h 933"/>
                  <a:gd name="T14" fmla="*/ 892495314 w 1322"/>
                  <a:gd name="T15" fmla="*/ 1674966092 h 933"/>
                  <a:gd name="T16" fmla="*/ 1073355820 w 1322"/>
                  <a:gd name="T17" fmla="*/ 1724037800 h 933"/>
                  <a:gd name="T18" fmla="*/ 1246349227 w 1322"/>
                  <a:gd name="T19" fmla="*/ 1069753188 h 933"/>
                  <a:gd name="T20" fmla="*/ 1258145539 w 1322"/>
                  <a:gd name="T21" fmla="*/ 804768273 h 933"/>
                  <a:gd name="T22" fmla="*/ 1081218706 w 1322"/>
                  <a:gd name="T23" fmla="*/ 634655070 h 933"/>
                  <a:gd name="T24" fmla="*/ 1081218706 w 1322"/>
                  <a:gd name="T25" fmla="*/ 461269824 h 933"/>
                  <a:gd name="T26" fmla="*/ 1293530509 w 1322"/>
                  <a:gd name="T27" fmla="*/ 399112207 h 933"/>
                  <a:gd name="T28" fmla="*/ 1297461952 w 1322"/>
                  <a:gd name="T29" fmla="*/ 300970600 h 933"/>
                  <a:gd name="T30" fmla="*/ 1140194317 w 1322"/>
                  <a:gd name="T31" fmla="*/ 281342641 h 933"/>
                  <a:gd name="T32" fmla="*/ 1187373616 w 1322"/>
                  <a:gd name="T33" fmla="*/ 147213371 h 933"/>
                  <a:gd name="T34" fmla="*/ 1859693994 w 1322"/>
                  <a:gd name="T35" fmla="*/ 29441946 h 933"/>
                  <a:gd name="T36" fmla="*/ 1957988001 w 1322"/>
                  <a:gd name="T37" fmla="*/ 284612762 h 933"/>
                  <a:gd name="T38" fmla="*/ 2147483647 w 1322"/>
                  <a:gd name="T39" fmla="*/ 399112207 h 933"/>
                  <a:gd name="T40" fmla="*/ 2147483647 w 1322"/>
                  <a:gd name="T41" fmla="*/ 399112207 h 933"/>
                  <a:gd name="T42" fmla="*/ 2147483647 w 1322"/>
                  <a:gd name="T43" fmla="*/ 0 h 933"/>
                  <a:gd name="T44" fmla="*/ 2147483647 w 1322"/>
                  <a:gd name="T45" fmla="*/ 68699695 h 933"/>
                  <a:gd name="T46" fmla="*/ 2147483647 w 1322"/>
                  <a:gd name="T47" fmla="*/ 477627776 h 933"/>
                  <a:gd name="T48" fmla="*/ 2147483647 w 1322"/>
                  <a:gd name="T49" fmla="*/ 772054404 h 933"/>
                  <a:gd name="T50" fmla="*/ 2147483647 w 1322"/>
                  <a:gd name="T51" fmla="*/ 961797602 h 933"/>
                  <a:gd name="T52" fmla="*/ 2147483647 w 1322"/>
                  <a:gd name="T53" fmla="*/ 961797602 h 933"/>
                  <a:gd name="T54" fmla="*/ 2147483647 w 1322"/>
                  <a:gd name="T55" fmla="*/ 834212021 h 933"/>
                  <a:gd name="T56" fmla="*/ 2147483647 w 1322"/>
                  <a:gd name="T57" fmla="*/ 716440646 h 933"/>
                  <a:gd name="T58" fmla="*/ 2147483647 w 1322"/>
                  <a:gd name="T59" fmla="*/ 821126112 h 933"/>
                  <a:gd name="T60" fmla="*/ 2147483647 w 1322"/>
                  <a:gd name="T61" fmla="*/ 520155624 h 933"/>
                  <a:gd name="T62" fmla="*/ 2147483647 w 1322"/>
                  <a:gd name="T63" fmla="*/ 526697675 h 933"/>
                  <a:gd name="T64" fmla="*/ 2147483647 w 1322"/>
                  <a:gd name="T65" fmla="*/ 791682364 h 933"/>
                  <a:gd name="T66" fmla="*/ 2147483647 w 1322"/>
                  <a:gd name="T67" fmla="*/ 880011799 h 933"/>
                  <a:gd name="T68" fmla="*/ 2147483647 w 1322"/>
                  <a:gd name="T69" fmla="*/ 968339652 h 933"/>
                  <a:gd name="T70" fmla="*/ 2147483647 w 1322"/>
                  <a:gd name="T71" fmla="*/ 1010867501 h 933"/>
                  <a:gd name="T72" fmla="*/ 2147483647 w 1322"/>
                  <a:gd name="T73" fmla="*/ 1197338543 h 933"/>
                  <a:gd name="T74" fmla="*/ 2147483647 w 1322"/>
                  <a:gd name="T75" fmla="*/ 1746937689 h 933"/>
                  <a:gd name="T76" fmla="*/ 2147483647 w 1322"/>
                  <a:gd name="T77" fmla="*/ 2136236256 h 933"/>
                  <a:gd name="T78" fmla="*/ 2147483647 w 1322"/>
                  <a:gd name="T79" fmla="*/ 2147483647 h 933"/>
                  <a:gd name="T80" fmla="*/ 2147483647 w 1322"/>
                  <a:gd name="T81" fmla="*/ 2147483647 h 933"/>
                  <a:gd name="T82" fmla="*/ 2147483647 w 1322"/>
                  <a:gd name="T83" fmla="*/ 2147483647 h 933"/>
                  <a:gd name="T84" fmla="*/ 2147483647 w 1322"/>
                  <a:gd name="T85" fmla="*/ 2147483647 h 933"/>
                  <a:gd name="T86" fmla="*/ 2147483647 w 1322"/>
                  <a:gd name="T87" fmla="*/ 2147483647 h 933"/>
                  <a:gd name="T88" fmla="*/ 2147483647 w 1322"/>
                  <a:gd name="T89" fmla="*/ 2147483647 h 933"/>
                  <a:gd name="T90" fmla="*/ 2147483647 w 1322"/>
                  <a:gd name="T91" fmla="*/ 2147483647 h 933"/>
                  <a:gd name="T92" fmla="*/ 2147483647 w 1322"/>
                  <a:gd name="T93" fmla="*/ 2147483647 h 933"/>
                  <a:gd name="T94" fmla="*/ 2147483647 w 1322"/>
                  <a:gd name="T95" fmla="*/ 2147483647 h 933"/>
                  <a:gd name="T96" fmla="*/ 2147483647 w 1322"/>
                  <a:gd name="T97" fmla="*/ 2147483647 h 933"/>
                  <a:gd name="T98" fmla="*/ 2147483647 w 1322"/>
                  <a:gd name="T99" fmla="*/ 2147483647 h 933"/>
                  <a:gd name="T100" fmla="*/ 2147483647 w 1322"/>
                  <a:gd name="T101" fmla="*/ 2147483647 h 933"/>
                  <a:gd name="T102" fmla="*/ 2147483647 w 1322"/>
                  <a:gd name="T103" fmla="*/ 2147483647 h 933"/>
                  <a:gd name="T104" fmla="*/ 2134915329 w 1322"/>
                  <a:gd name="T105" fmla="*/ 2147483647 h 933"/>
                  <a:gd name="T106" fmla="*/ 1439003815 w 1322"/>
                  <a:gd name="T107" fmla="*/ 2147483647 h 933"/>
                  <a:gd name="T108" fmla="*/ 967198680 w 1322"/>
                  <a:gd name="T109" fmla="*/ 2147483647 h 933"/>
                  <a:gd name="T110" fmla="*/ 680185494 w 1322"/>
                  <a:gd name="T111" fmla="*/ 2147483647 h 933"/>
                  <a:gd name="T112" fmla="*/ 377442447 w 1322"/>
                  <a:gd name="T113" fmla="*/ 2147483647 h 933"/>
                  <a:gd name="T114" fmla="*/ 35384985 w 1322"/>
                  <a:gd name="T115" fmla="*/ 2147483647 h 93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22"/>
                  <a:gd name="T175" fmla="*/ 0 h 933"/>
                  <a:gd name="T176" fmla="*/ 1322 w 1322"/>
                  <a:gd name="T177" fmla="*/ 933 h 93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22" h="933">
                    <a:moveTo>
                      <a:pt x="9" y="756"/>
                    </a:moveTo>
                    <a:lnTo>
                      <a:pt x="0" y="725"/>
                    </a:lnTo>
                    <a:lnTo>
                      <a:pt x="38" y="702"/>
                    </a:lnTo>
                    <a:lnTo>
                      <a:pt x="36" y="659"/>
                    </a:lnTo>
                    <a:lnTo>
                      <a:pt x="68" y="614"/>
                    </a:lnTo>
                    <a:lnTo>
                      <a:pt x="84" y="575"/>
                    </a:lnTo>
                    <a:lnTo>
                      <a:pt x="138" y="539"/>
                    </a:lnTo>
                    <a:lnTo>
                      <a:pt x="227" y="512"/>
                    </a:lnTo>
                    <a:lnTo>
                      <a:pt x="273" y="527"/>
                    </a:lnTo>
                    <a:lnTo>
                      <a:pt x="317" y="327"/>
                    </a:lnTo>
                    <a:lnTo>
                      <a:pt x="320" y="246"/>
                    </a:lnTo>
                    <a:lnTo>
                      <a:pt x="275" y="194"/>
                    </a:lnTo>
                    <a:lnTo>
                      <a:pt x="275" y="141"/>
                    </a:lnTo>
                    <a:lnTo>
                      <a:pt x="329" y="122"/>
                    </a:lnTo>
                    <a:lnTo>
                      <a:pt x="330" y="92"/>
                    </a:lnTo>
                    <a:lnTo>
                      <a:pt x="290" y="86"/>
                    </a:lnTo>
                    <a:lnTo>
                      <a:pt x="302" y="45"/>
                    </a:lnTo>
                    <a:lnTo>
                      <a:pt x="473" y="9"/>
                    </a:lnTo>
                    <a:lnTo>
                      <a:pt x="498" y="87"/>
                    </a:lnTo>
                    <a:lnTo>
                      <a:pt x="555" y="122"/>
                    </a:lnTo>
                    <a:lnTo>
                      <a:pt x="618" y="122"/>
                    </a:lnTo>
                    <a:lnTo>
                      <a:pt x="782" y="0"/>
                    </a:lnTo>
                    <a:lnTo>
                      <a:pt x="827" y="21"/>
                    </a:lnTo>
                    <a:lnTo>
                      <a:pt x="842" y="146"/>
                    </a:lnTo>
                    <a:lnTo>
                      <a:pt x="843" y="236"/>
                    </a:lnTo>
                    <a:lnTo>
                      <a:pt x="891" y="294"/>
                    </a:lnTo>
                    <a:lnTo>
                      <a:pt x="924" y="294"/>
                    </a:lnTo>
                    <a:lnTo>
                      <a:pt x="920" y="255"/>
                    </a:lnTo>
                    <a:lnTo>
                      <a:pt x="960" y="219"/>
                    </a:lnTo>
                    <a:lnTo>
                      <a:pt x="993" y="251"/>
                    </a:lnTo>
                    <a:lnTo>
                      <a:pt x="1041" y="159"/>
                    </a:lnTo>
                    <a:lnTo>
                      <a:pt x="1124" y="161"/>
                    </a:lnTo>
                    <a:lnTo>
                      <a:pt x="1137" y="242"/>
                    </a:lnTo>
                    <a:lnTo>
                      <a:pt x="1190" y="269"/>
                    </a:lnTo>
                    <a:lnTo>
                      <a:pt x="1205" y="296"/>
                    </a:lnTo>
                    <a:lnTo>
                      <a:pt x="1259" y="309"/>
                    </a:lnTo>
                    <a:lnTo>
                      <a:pt x="1322" y="366"/>
                    </a:lnTo>
                    <a:lnTo>
                      <a:pt x="1239" y="534"/>
                    </a:lnTo>
                    <a:lnTo>
                      <a:pt x="1188" y="653"/>
                    </a:lnTo>
                    <a:lnTo>
                      <a:pt x="1152" y="692"/>
                    </a:lnTo>
                    <a:lnTo>
                      <a:pt x="1179" y="734"/>
                    </a:lnTo>
                    <a:lnTo>
                      <a:pt x="1164" y="774"/>
                    </a:lnTo>
                    <a:lnTo>
                      <a:pt x="1169" y="837"/>
                    </a:lnTo>
                    <a:lnTo>
                      <a:pt x="1146" y="852"/>
                    </a:lnTo>
                    <a:lnTo>
                      <a:pt x="932" y="857"/>
                    </a:lnTo>
                    <a:lnTo>
                      <a:pt x="882" y="854"/>
                    </a:lnTo>
                    <a:lnTo>
                      <a:pt x="846" y="800"/>
                    </a:lnTo>
                    <a:lnTo>
                      <a:pt x="794" y="795"/>
                    </a:lnTo>
                    <a:lnTo>
                      <a:pt x="750" y="833"/>
                    </a:lnTo>
                    <a:lnTo>
                      <a:pt x="729" y="876"/>
                    </a:lnTo>
                    <a:lnTo>
                      <a:pt x="677" y="879"/>
                    </a:lnTo>
                    <a:lnTo>
                      <a:pt x="590" y="923"/>
                    </a:lnTo>
                    <a:lnTo>
                      <a:pt x="543" y="933"/>
                    </a:lnTo>
                    <a:lnTo>
                      <a:pt x="366" y="875"/>
                    </a:lnTo>
                    <a:lnTo>
                      <a:pt x="246" y="810"/>
                    </a:lnTo>
                    <a:lnTo>
                      <a:pt x="173" y="801"/>
                    </a:lnTo>
                    <a:lnTo>
                      <a:pt x="96" y="786"/>
                    </a:lnTo>
                    <a:lnTo>
                      <a:pt x="9" y="75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42" name="Freeform 29">
                <a:extLst>
                  <a:ext uri="{FF2B5EF4-FFF2-40B4-BE49-F238E27FC236}">
                    <a16:creationId xmlns:a16="http://schemas.microsoft.com/office/drawing/2014/main" id="{AC92BAED-CB59-AAA9-B393-C24774C0A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" y="1403"/>
                <a:ext cx="487" cy="701"/>
              </a:xfrm>
              <a:custGeom>
                <a:avLst/>
                <a:gdLst>
                  <a:gd name="T0" fmla="*/ 179886198 w 391"/>
                  <a:gd name="T1" fmla="*/ 1109124323 h 614"/>
                  <a:gd name="T2" fmla="*/ 3911042 w 391"/>
                  <a:gd name="T3" fmla="*/ 1374920318 h 614"/>
                  <a:gd name="T4" fmla="*/ 0 w 391"/>
                  <a:gd name="T5" fmla="*/ 1624310114 h 614"/>
                  <a:gd name="T6" fmla="*/ 70390860 w 391"/>
                  <a:gd name="T7" fmla="*/ 1709627056 h 614"/>
                  <a:gd name="T8" fmla="*/ 70390860 w 391"/>
                  <a:gd name="T9" fmla="*/ 1906512760 h 614"/>
                  <a:gd name="T10" fmla="*/ 175977135 w 391"/>
                  <a:gd name="T11" fmla="*/ 1847446732 h 614"/>
                  <a:gd name="T12" fmla="*/ 355863333 w 391"/>
                  <a:gd name="T13" fmla="*/ 2014800554 h 614"/>
                  <a:gd name="T14" fmla="*/ 567033967 w 391"/>
                  <a:gd name="T15" fmla="*/ 1945889810 h 614"/>
                  <a:gd name="T16" fmla="*/ 809490828 w 391"/>
                  <a:gd name="T17" fmla="*/ 1998392543 h 614"/>
                  <a:gd name="T18" fmla="*/ 1091052415 w 391"/>
                  <a:gd name="T19" fmla="*/ 2004955385 h 614"/>
                  <a:gd name="T20" fmla="*/ 1364793649 w 391"/>
                  <a:gd name="T21" fmla="*/ 1936046454 h 614"/>
                  <a:gd name="T22" fmla="*/ 1360882608 w 391"/>
                  <a:gd name="T23" fmla="*/ 1840883890 h 614"/>
                  <a:gd name="T24" fmla="*/ 1443004583 w 391"/>
                  <a:gd name="T25" fmla="*/ 1719470412 h 614"/>
                  <a:gd name="T26" fmla="*/ 1294402820 w 391"/>
                  <a:gd name="T27" fmla="*/ 1552117043 h 614"/>
                  <a:gd name="T28" fmla="*/ 1529037599 w 391"/>
                  <a:gd name="T29" fmla="*/ 1269914851 h 614"/>
                  <a:gd name="T30" fmla="*/ 1399989064 w 391"/>
                  <a:gd name="T31" fmla="*/ 1276477692 h 614"/>
                  <a:gd name="T32" fmla="*/ 1247476260 w 391"/>
                  <a:gd name="T33" fmla="*/ 1069747273 h 614"/>
                  <a:gd name="T34" fmla="*/ 1141890016 w 391"/>
                  <a:gd name="T35" fmla="*/ 954896637 h 614"/>
                  <a:gd name="T36" fmla="*/ 1259207406 w 391"/>
                  <a:gd name="T37" fmla="*/ 767854516 h 614"/>
                  <a:gd name="T38" fmla="*/ 1267029488 w 391"/>
                  <a:gd name="T39" fmla="*/ 675974733 h 614"/>
                  <a:gd name="T40" fmla="*/ 1114516684 w 391"/>
                  <a:gd name="T41" fmla="*/ 738322635 h 614"/>
                  <a:gd name="T42" fmla="*/ 926808218 w 391"/>
                  <a:gd name="T43" fmla="*/ 531592216 h 614"/>
                  <a:gd name="T44" fmla="*/ 1044125854 w 391"/>
                  <a:gd name="T45" fmla="*/ 380646744 h 614"/>
                  <a:gd name="T46" fmla="*/ 1055857000 w 391"/>
                  <a:gd name="T47" fmla="*/ 193604793 h 614"/>
                  <a:gd name="T48" fmla="*/ 821221974 w 391"/>
                  <a:gd name="T49" fmla="*/ 0 h 614"/>
                  <a:gd name="T50" fmla="*/ 680442293 w 391"/>
                  <a:gd name="T51" fmla="*/ 0 h 614"/>
                  <a:gd name="T52" fmla="*/ 789937600 w 391"/>
                  <a:gd name="T53" fmla="*/ 118131179 h 614"/>
                  <a:gd name="T54" fmla="*/ 707815625 w 391"/>
                  <a:gd name="T55" fmla="*/ 265796108 h 614"/>
                  <a:gd name="T56" fmla="*/ 496643014 w 391"/>
                  <a:gd name="T57" fmla="*/ 429867150 h 614"/>
                  <a:gd name="T58" fmla="*/ 461449577 w 391"/>
                  <a:gd name="T59" fmla="*/ 570969266 h 614"/>
                  <a:gd name="T60" fmla="*/ 520107407 w 391"/>
                  <a:gd name="T61" fmla="*/ 679257060 h 614"/>
                  <a:gd name="T62" fmla="*/ 179886198 w 391"/>
                  <a:gd name="T63" fmla="*/ 1109124323 h 61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1"/>
                  <a:gd name="T97" fmla="*/ 0 h 614"/>
                  <a:gd name="T98" fmla="*/ 391 w 391"/>
                  <a:gd name="T99" fmla="*/ 614 h 61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1" h="614">
                    <a:moveTo>
                      <a:pt x="46" y="338"/>
                    </a:moveTo>
                    <a:lnTo>
                      <a:pt x="1" y="419"/>
                    </a:lnTo>
                    <a:lnTo>
                      <a:pt x="0" y="495"/>
                    </a:lnTo>
                    <a:lnTo>
                      <a:pt x="18" y="521"/>
                    </a:lnTo>
                    <a:lnTo>
                      <a:pt x="18" y="581"/>
                    </a:lnTo>
                    <a:lnTo>
                      <a:pt x="45" y="563"/>
                    </a:lnTo>
                    <a:lnTo>
                      <a:pt x="91" y="614"/>
                    </a:lnTo>
                    <a:lnTo>
                      <a:pt x="145" y="593"/>
                    </a:lnTo>
                    <a:lnTo>
                      <a:pt x="207" y="609"/>
                    </a:lnTo>
                    <a:lnTo>
                      <a:pt x="279" y="611"/>
                    </a:lnTo>
                    <a:lnTo>
                      <a:pt x="349" y="590"/>
                    </a:lnTo>
                    <a:lnTo>
                      <a:pt x="348" y="561"/>
                    </a:lnTo>
                    <a:lnTo>
                      <a:pt x="369" y="524"/>
                    </a:lnTo>
                    <a:lnTo>
                      <a:pt x="331" y="473"/>
                    </a:lnTo>
                    <a:lnTo>
                      <a:pt x="391" y="387"/>
                    </a:lnTo>
                    <a:lnTo>
                      <a:pt x="358" y="389"/>
                    </a:lnTo>
                    <a:lnTo>
                      <a:pt x="319" y="326"/>
                    </a:lnTo>
                    <a:lnTo>
                      <a:pt x="292" y="291"/>
                    </a:lnTo>
                    <a:lnTo>
                      <a:pt x="322" y="234"/>
                    </a:lnTo>
                    <a:lnTo>
                      <a:pt x="324" y="206"/>
                    </a:lnTo>
                    <a:lnTo>
                      <a:pt x="285" y="225"/>
                    </a:lnTo>
                    <a:lnTo>
                      <a:pt x="237" y="162"/>
                    </a:lnTo>
                    <a:lnTo>
                      <a:pt x="267" y="116"/>
                    </a:lnTo>
                    <a:lnTo>
                      <a:pt x="270" y="59"/>
                    </a:lnTo>
                    <a:lnTo>
                      <a:pt x="210" y="0"/>
                    </a:lnTo>
                    <a:lnTo>
                      <a:pt x="174" y="0"/>
                    </a:lnTo>
                    <a:lnTo>
                      <a:pt x="202" y="36"/>
                    </a:lnTo>
                    <a:lnTo>
                      <a:pt x="181" y="81"/>
                    </a:lnTo>
                    <a:lnTo>
                      <a:pt x="127" y="131"/>
                    </a:lnTo>
                    <a:lnTo>
                      <a:pt x="118" y="174"/>
                    </a:lnTo>
                    <a:lnTo>
                      <a:pt x="133" y="207"/>
                    </a:lnTo>
                    <a:lnTo>
                      <a:pt x="46" y="33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43" name="Freeform 30">
                <a:extLst>
                  <a:ext uri="{FF2B5EF4-FFF2-40B4-BE49-F238E27FC236}">
                    <a16:creationId xmlns:a16="http://schemas.microsoft.com/office/drawing/2014/main" id="{F5AFE6FC-E3E6-49DD-CD93-C2BCCF40C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3" y="1835"/>
                <a:ext cx="149" cy="164"/>
              </a:xfrm>
              <a:custGeom>
                <a:avLst/>
                <a:gdLst>
                  <a:gd name="T0" fmla="*/ 216275921 w 118"/>
                  <a:gd name="T1" fmla="*/ 0 h 144"/>
                  <a:gd name="T2" fmla="*/ 84107310 w 118"/>
                  <a:gd name="T3" fmla="*/ 3274262 h 144"/>
                  <a:gd name="T4" fmla="*/ 124158394 w 118"/>
                  <a:gd name="T5" fmla="*/ 186587760 h 144"/>
                  <a:gd name="T6" fmla="*/ 0 w 118"/>
                  <a:gd name="T7" fmla="*/ 238965152 h 144"/>
                  <a:gd name="T8" fmla="*/ 52066426 w 118"/>
                  <a:gd name="T9" fmla="*/ 382998304 h 144"/>
                  <a:gd name="T10" fmla="*/ 156199294 w 118"/>
                  <a:gd name="T11" fmla="*/ 471381668 h 144"/>
                  <a:gd name="T12" fmla="*/ 292373045 w 118"/>
                  <a:gd name="T13" fmla="*/ 307708371 h 144"/>
                  <a:gd name="T14" fmla="*/ 472602927 w 118"/>
                  <a:gd name="T15" fmla="*/ 176768592 h 144"/>
                  <a:gd name="T16" fmla="*/ 216275921 w 118"/>
                  <a:gd name="T17" fmla="*/ 0 h 1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8"/>
                  <a:gd name="T28" fmla="*/ 0 h 144"/>
                  <a:gd name="T29" fmla="*/ 118 w 118"/>
                  <a:gd name="T30" fmla="*/ 144 h 1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8" h="144">
                    <a:moveTo>
                      <a:pt x="54" y="0"/>
                    </a:moveTo>
                    <a:lnTo>
                      <a:pt x="21" y="1"/>
                    </a:lnTo>
                    <a:lnTo>
                      <a:pt x="31" y="57"/>
                    </a:lnTo>
                    <a:lnTo>
                      <a:pt x="0" y="73"/>
                    </a:lnTo>
                    <a:lnTo>
                      <a:pt x="13" y="117"/>
                    </a:lnTo>
                    <a:lnTo>
                      <a:pt x="39" y="144"/>
                    </a:lnTo>
                    <a:lnTo>
                      <a:pt x="73" y="94"/>
                    </a:lnTo>
                    <a:lnTo>
                      <a:pt x="118" y="54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44" name="Freeform 31">
                <a:extLst>
                  <a:ext uri="{FF2B5EF4-FFF2-40B4-BE49-F238E27FC236}">
                    <a16:creationId xmlns:a16="http://schemas.microsoft.com/office/drawing/2014/main" id="{0D8E8CA6-0F74-C173-A2EA-CE0F15CE4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1" y="1754"/>
                <a:ext cx="293" cy="140"/>
              </a:xfrm>
              <a:custGeom>
                <a:avLst/>
                <a:gdLst>
                  <a:gd name="T0" fmla="*/ 0 w 236"/>
                  <a:gd name="T1" fmla="*/ 129207929 h 124"/>
                  <a:gd name="T2" fmla="*/ 128218441 w 236"/>
                  <a:gd name="T3" fmla="*/ 235805512 h 124"/>
                  <a:gd name="T4" fmla="*/ 252550221 w 236"/>
                  <a:gd name="T5" fmla="*/ 232573870 h 124"/>
                  <a:gd name="T6" fmla="*/ 489559712 w 236"/>
                  <a:gd name="T7" fmla="*/ 400544699 h 124"/>
                  <a:gd name="T8" fmla="*/ 730455926 w 236"/>
                  <a:gd name="T9" fmla="*/ 303638346 h 124"/>
                  <a:gd name="T10" fmla="*/ 916954536 w 236"/>
                  <a:gd name="T11" fmla="*/ 119516756 h 124"/>
                  <a:gd name="T12" fmla="*/ 897527146 w 236"/>
                  <a:gd name="T13" fmla="*/ 0 h 124"/>
                  <a:gd name="T14" fmla="*/ 532299306 w 236"/>
                  <a:gd name="T15" fmla="*/ 148588483 h 124"/>
                  <a:gd name="T16" fmla="*/ 303061103 w 236"/>
                  <a:gd name="T17" fmla="*/ 125978136 h 124"/>
                  <a:gd name="T18" fmla="*/ 135989822 w 236"/>
                  <a:gd name="T19" fmla="*/ 3229794 h 124"/>
                  <a:gd name="T20" fmla="*/ 0 w 236"/>
                  <a:gd name="T21" fmla="*/ 129207929 h 1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6"/>
                  <a:gd name="T34" fmla="*/ 0 h 124"/>
                  <a:gd name="T35" fmla="*/ 236 w 236"/>
                  <a:gd name="T36" fmla="*/ 124 h 1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6" h="124">
                    <a:moveTo>
                      <a:pt x="0" y="40"/>
                    </a:moveTo>
                    <a:lnTo>
                      <a:pt x="33" y="73"/>
                    </a:lnTo>
                    <a:lnTo>
                      <a:pt x="65" y="72"/>
                    </a:lnTo>
                    <a:lnTo>
                      <a:pt x="126" y="124"/>
                    </a:lnTo>
                    <a:lnTo>
                      <a:pt x="188" y="94"/>
                    </a:lnTo>
                    <a:lnTo>
                      <a:pt x="236" y="37"/>
                    </a:lnTo>
                    <a:lnTo>
                      <a:pt x="231" y="0"/>
                    </a:lnTo>
                    <a:lnTo>
                      <a:pt x="137" y="46"/>
                    </a:lnTo>
                    <a:lnTo>
                      <a:pt x="78" y="39"/>
                    </a:lnTo>
                    <a:lnTo>
                      <a:pt x="35" y="1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45" name="Freeform 32">
                <a:extLst>
                  <a:ext uri="{FF2B5EF4-FFF2-40B4-BE49-F238E27FC236}">
                    <a16:creationId xmlns:a16="http://schemas.microsoft.com/office/drawing/2014/main" id="{411967EE-8F29-DB15-3720-2E199A01E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" y="1604"/>
                <a:ext cx="612" cy="202"/>
              </a:xfrm>
              <a:custGeom>
                <a:avLst/>
                <a:gdLst>
                  <a:gd name="T0" fmla="*/ 161809787 w 489"/>
                  <a:gd name="T1" fmla="*/ 545619543 h 178"/>
                  <a:gd name="T2" fmla="*/ 102610785 w 489"/>
                  <a:gd name="T3" fmla="*/ 383231828 h 178"/>
                  <a:gd name="T4" fmla="*/ 0 w 489"/>
                  <a:gd name="T5" fmla="*/ 344259019 h 178"/>
                  <a:gd name="T6" fmla="*/ 213115164 w 489"/>
                  <a:gd name="T7" fmla="*/ 165634042 h 178"/>
                  <a:gd name="T8" fmla="*/ 185490567 w 489"/>
                  <a:gd name="T9" fmla="*/ 68202893 h 178"/>
                  <a:gd name="T10" fmla="*/ 260474800 w 489"/>
                  <a:gd name="T11" fmla="*/ 0 h 178"/>
                  <a:gd name="T12" fmla="*/ 493324878 w 489"/>
                  <a:gd name="T13" fmla="*/ 9742755 h 178"/>
                  <a:gd name="T14" fmla="*/ 694600707 w 489"/>
                  <a:gd name="T15" fmla="*/ 168882226 h 178"/>
                  <a:gd name="T16" fmla="*/ 781426262 w 489"/>
                  <a:gd name="T17" fmla="*/ 100679333 h 178"/>
                  <a:gd name="T18" fmla="*/ 1014274353 w 489"/>
                  <a:gd name="T19" fmla="*/ 159139474 h 178"/>
                  <a:gd name="T20" fmla="*/ 1191871513 w 489"/>
                  <a:gd name="T21" fmla="*/ 51963759 h 178"/>
                  <a:gd name="T22" fmla="*/ 1278697067 w 489"/>
                  <a:gd name="T23" fmla="*/ 87688397 h 178"/>
                  <a:gd name="T24" fmla="*/ 1215550307 w 489"/>
                  <a:gd name="T25" fmla="*/ 233836907 h 178"/>
                  <a:gd name="T26" fmla="*/ 1393147218 w 489"/>
                  <a:gd name="T27" fmla="*/ 276057956 h 178"/>
                  <a:gd name="T28" fmla="*/ 1574689933 w 489"/>
                  <a:gd name="T29" fmla="*/ 165634042 h 178"/>
                  <a:gd name="T30" fmla="*/ 1681248477 w 489"/>
                  <a:gd name="T31" fmla="*/ 185121347 h 178"/>
                  <a:gd name="T32" fmla="*/ 1894363579 w 489"/>
                  <a:gd name="T33" fmla="*/ 81193829 h 178"/>
                  <a:gd name="T34" fmla="*/ 1929883756 w 489"/>
                  <a:gd name="T35" fmla="*/ 253322466 h 178"/>
                  <a:gd name="T36" fmla="*/ 1775967625 w 489"/>
                  <a:gd name="T37" fmla="*/ 431947388 h 178"/>
                  <a:gd name="T38" fmla="*/ 1416826012 w 489"/>
                  <a:gd name="T39" fmla="*/ 578095982 h 178"/>
                  <a:gd name="T40" fmla="*/ 1172138523 w 489"/>
                  <a:gd name="T41" fmla="*/ 548865926 h 178"/>
                  <a:gd name="T42" fmla="*/ 1006380760 w 489"/>
                  <a:gd name="T43" fmla="*/ 422204636 h 178"/>
                  <a:gd name="T44" fmla="*/ 864304026 w 489"/>
                  <a:gd name="T45" fmla="*/ 555362295 h 178"/>
                  <a:gd name="T46" fmla="*/ 801159252 w 489"/>
                  <a:gd name="T47" fmla="*/ 402719133 h 178"/>
                  <a:gd name="T48" fmla="*/ 698546511 w 489"/>
                  <a:gd name="T49" fmla="*/ 409213700 h 178"/>
                  <a:gd name="T50" fmla="*/ 556469776 w 489"/>
                  <a:gd name="T51" fmla="*/ 295543459 h 178"/>
                  <a:gd name="T52" fmla="*/ 248635341 w 489"/>
                  <a:gd name="T53" fmla="*/ 535874990 h 178"/>
                  <a:gd name="T54" fmla="*/ 161809787 w 489"/>
                  <a:gd name="T55" fmla="*/ 545619543 h 1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89"/>
                  <a:gd name="T85" fmla="*/ 0 h 178"/>
                  <a:gd name="T86" fmla="*/ 489 w 489"/>
                  <a:gd name="T87" fmla="*/ 178 h 17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89" h="178">
                    <a:moveTo>
                      <a:pt x="41" y="168"/>
                    </a:moveTo>
                    <a:lnTo>
                      <a:pt x="26" y="118"/>
                    </a:lnTo>
                    <a:lnTo>
                      <a:pt x="0" y="106"/>
                    </a:lnTo>
                    <a:lnTo>
                      <a:pt x="54" y="51"/>
                    </a:lnTo>
                    <a:lnTo>
                      <a:pt x="47" y="21"/>
                    </a:lnTo>
                    <a:lnTo>
                      <a:pt x="66" y="0"/>
                    </a:lnTo>
                    <a:lnTo>
                      <a:pt x="125" y="3"/>
                    </a:lnTo>
                    <a:lnTo>
                      <a:pt x="176" y="52"/>
                    </a:lnTo>
                    <a:lnTo>
                      <a:pt x="198" y="31"/>
                    </a:lnTo>
                    <a:lnTo>
                      <a:pt x="257" y="49"/>
                    </a:lnTo>
                    <a:lnTo>
                      <a:pt x="302" y="16"/>
                    </a:lnTo>
                    <a:lnTo>
                      <a:pt x="324" y="27"/>
                    </a:lnTo>
                    <a:lnTo>
                      <a:pt x="308" y="72"/>
                    </a:lnTo>
                    <a:lnTo>
                      <a:pt x="353" y="85"/>
                    </a:lnTo>
                    <a:lnTo>
                      <a:pt x="399" y="51"/>
                    </a:lnTo>
                    <a:lnTo>
                      <a:pt x="426" y="57"/>
                    </a:lnTo>
                    <a:lnTo>
                      <a:pt x="480" y="25"/>
                    </a:lnTo>
                    <a:lnTo>
                      <a:pt x="489" y="78"/>
                    </a:lnTo>
                    <a:lnTo>
                      <a:pt x="450" y="133"/>
                    </a:lnTo>
                    <a:lnTo>
                      <a:pt x="359" y="178"/>
                    </a:lnTo>
                    <a:lnTo>
                      <a:pt x="297" y="169"/>
                    </a:lnTo>
                    <a:lnTo>
                      <a:pt x="255" y="130"/>
                    </a:lnTo>
                    <a:lnTo>
                      <a:pt x="219" y="171"/>
                    </a:lnTo>
                    <a:lnTo>
                      <a:pt x="203" y="124"/>
                    </a:lnTo>
                    <a:lnTo>
                      <a:pt x="177" y="126"/>
                    </a:lnTo>
                    <a:lnTo>
                      <a:pt x="141" y="91"/>
                    </a:lnTo>
                    <a:lnTo>
                      <a:pt x="63" y="165"/>
                    </a:lnTo>
                    <a:lnTo>
                      <a:pt x="41" y="16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46" name="Freeform 33">
                <a:extLst>
                  <a:ext uri="{FF2B5EF4-FFF2-40B4-BE49-F238E27FC236}">
                    <a16:creationId xmlns:a16="http://schemas.microsoft.com/office/drawing/2014/main" id="{EACAB8ED-18DB-2102-FC4F-86E6866DF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" y="1501"/>
                <a:ext cx="352" cy="200"/>
              </a:xfrm>
              <a:custGeom>
                <a:avLst/>
                <a:gdLst>
                  <a:gd name="T0" fmla="*/ 0 w 282"/>
                  <a:gd name="T1" fmla="*/ 398945074 h 175"/>
                  <a:gd name="T2" fmla="*/ 235910656 w 282"/>
                  <a:gd name="T3" fmla="*/ 454995598 h 175"/>
                  <a:gd name="T4" fmla="*/ 401045955 w 282"/>
                  <a:gd name="T5" fmla="*/ 349489477 h 175"/>
                  <a:gd name="T6" fmla="*/ 495409796 w 282"/>
                  <a:gd name="T7" fmla="*/ 385757036 h 175"/>
                  <a:gd name="T8" fmla="*/ 432501229 w 282"/>
                  <a:gd name="T9" fmla="*/ 537422311 h 175"/>
                  <a:gd name="T10" fmla="*/ 621229036 w 282"/>
                  <a:gd name="T11" fmla="*/ 576986426 h 175"/>
                  <a:gd name="T12" fmla="*/ 786366253 w 282"/>
                  <a:gd name="T13" fmla="*/ 464887080 h 175"/>
                  <a:gd name="T14" fmla="*/ 896457732 w 282"/>
                  <a:gd name="T15" fmla="*/ 484668343 h 175"/>
                  <a:gd name="T16" fmla="*/ 1108776127 w 282"/>
                  <a:gd name="T17" fmla="*/ 375865554 h 175"/>
                  <a:gd name="T18" fmla="*/ 1081254249 w 282"/>
                  <a:gd name="T19" fmla="*/ 128585698 h 175"/>
                  <a:gd name="T20" fmla="*/ 715592877 w 282"/>
                  <a:gd name="T21" fmla="*/ 121990771 h 175"/>
                  <a:gd name="T22" fmla="*/ 420705006 w 282"/>
                  <a:gd name="T23" fmla="*/ 201120815 h 175"/>
                  <a:gd name="T24" fmla="*/ 432501229 w 282"/>
                  <a:gd name="T25" fmla="*/ 0 h 175"/>
                  <a:gd name="T26" fmla="*/ 184796331 w 282"/>
                  <a:gd name="T27" fmla="*/ 148368662 h 175"/>
                  <a:gd name="T28" fmla="*/ 31455282 w 282"/>
                  <a:gd name="T29" fmla="*/ 82426628 h 175"/>
                  <a:gd name="T30" fmla="*/ 7862830 w 282"/>
                  <a:gd name="T31" fmla="*/ 240684987 h 175"/>
                  <a:gd name="T32" fmla="*/ 0 w 282"/>
                  <a:gd name="T33" fmla="*/ 398945074 h 1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2"/>
                  <a:gd name="T52" fmla="*/ 0 h 175"/>
                  <a:gd name="T53" fmla="*/ 282 w 282"/>
                  <a:gd name="T54" fmla="*/ 175 h 1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2" h="175">
                    <a:moveTo>
                      <a:pt x="0" y="121"/>
                    </a:moveTo>
                    <a:lnTo>
                      <a:pt x="60" y="138"/>
                    </a:lnTo>
                    <a:lnTo>
                      <a:pt x="102" y="106"/>
                    </a:lnTo>
                    <a:lnTo>
                      <a:pt x="126" y="117"/>
                    </a:lnTo>
                    <a:lnTo>
                      <a:pt x="110" y="163"/>
                    </a:lnTo>
                    <a:lnTo>
                      <a:pt x="158" y="175"/>
                    </a:lnTo>
                    <a:lnTo>
                      <a:pt x="200" y="141"/>
                    </a:lnTo>
                    <a:lnTo>
                      <a:pt x="228" y="147"/>
                    </a:lnTo>
                    <a:lnTo>
                      <a:pt x="282" y="114"/>
                    </a:lnTo>
                    <a:lnTo>
                      <a:pt x="275" y="39"/>
                    </a:lnTo>
                    <a:lnTo>
                      <a:pt x="182" y="37"/>
                    </a:lnTo>
                    <a:lnTo>
                      <a:pt x="107" y="61"/>
                    </a:lnTo>
                    <a:lnTo>
                      <a:pt x="110" y="0"/>
                    </a:lnTo>
                    <a:lnTo>
                      <a:pt x="47" y="45"/>
                    </a:lnTo>
                    <a:lnTo>
                      <a:pt x="8" y="25"/>
                    </a:lnTo>
                    <a:lnTo>
                      <a:pt x="2" y="73"/>
                    </a:lnTo>
                    <a:lnTo>
                      <a:pt x="0" y="12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47" name="Freeform 34">
                <a:extLst>
                  <a:ext uri="{FF2B5EF4-FFF2-40B4-BE49-F238E27FC236}">
                    <a16:creationId xmlns:a16="http://schemas.microsoft.com/office/drawing/2014/main" id="{469DEC85-0954-59E7-B2FC-01DE405B0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2" y="1402"/>
                <a:ext cx="336" cy="167"/>
              </a:xfrm>
              <a:custGeom>
                <a:avLst/>
                <a:gdLst>
                  <a:gd name="T0" fmla="*/ 0 w 269"/>
                  <a:gd name="T1" fmla="*/ 366126847 h 147"/>
                  <a:gd name="T2" fmla="*/ 161509146 w 269"/>
                  <a:gd name="T3" fmla="*/ 431506685 h 147"/>
                  <a:gd name="T4" fmla="*/ 409682864 w 269"/>
                  <a:gd name="T5" fmla="*/ 287671762 h 147"/>
                  <a:gd name="T6" fmla="*/ 397864788 w 269"/>
                  <a:gd name="T7" fmla="*/ 480541676 h 147"/>
                  <a:gd name="T8" fmla="*/ 685430834 w 269"/>
                  <a:gd name="T9" fmla="*/ 405354389 h 147"/>
                  <a:gd name="T10" fmla="*/ 1059659593 w 269"/>
                  <a:gd name="T11" fmla="*/ 411892012 h 147"/>
                  <a:gd name="T12" fmla="*/ 1051781537 w 269"/>
                  <a:gd name="T13" fmla="*/ 304016722 h 147"/>
                  <a:gd name="T14" fmla="*/ 953298641 w 269"/>
                  <a:gd name="T15" fmla="*/ 81724826 h 147"/>
                  <a:gd name="T16" fmla="*/ 811485689 w 269"/>
                  <a:gd name="T17" fmla="*/ 0 h 147"/>
                  <a:gd name="T18" fmla="*/ 598766262 w 269"/>
                  <a:gd name="T19" fmla="*/ 62110153 h 147"/>
                  <a:gd name="T20" fmla="*/ 413620901 w 269"/>
                  <a:gd name="T21" fmla="*/ 0 h 147"/>
                  <a:gd name="T22" fmla="*/ 279687990 w 269"/>
                  <a:gd name="T23" fmla="*/ 49034893 h 147"/>
                  <a:gd name="T24" fmla="*/ 0 w 269"/>
                  <a:gd name="T25" fmla="*/ 366126847 h 1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9"/>
                  <a:gd name="T40" fmla="*/ 0 h 147"/>
                  <a:gd name="T41" fmla="*/ 269 w 269"/>
                  <a:gd name="T42" fmla="*/ 147 h 1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9" h="147">
                    <a:moveTo>
                      <a:pt x="0" y="112"/>
                    </a:moveTo>
                    <a:lnTo>
                      <a:pt x="41" y="132"/>
                    </a:lnTo>
                    <a:lnTo>
                      <a:pt x="104" y="88"/>
                    </a:lnTo>
                    <a:lnTo>
                      <a:pt x="101" y="147"/>
                    </a:lnTo>
                    <a:lnTo>
                      <a:pt x="174" y="124"/>
                    </a:lnTo>
                    <a:lnTo>
                      <a:pt x="269" y="126"/>
                    </a:lnTo>
                    <a:lnTo>
                      <a:pt x="267" y="93"/>
                    </a:lnTo>
                    <a:lnTo>
                      <a:pt x="242" y="25"/>
                    </a:lnTo>
                    <a:lnTo>
                      <a:pt x="206" y="0"/>
                    </a:lnTo>
                    <a:lnTo>
                      <a:pt x="152" y="19"/>
                    </a:lnTo>
                    <a:lnTo>
                      <a:pt x="105" y="0"/>
                    </a:lnTo>
                    <a:lnTo>
                      <a:pt x="71" y="15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48" name="Freeform 35">
                <a:extLst>
                  <a:ext uri="{FF2B5EF4-FFF2-40B4-BE49-F238E27FC236}">
                    <a16:creationId xmlns:a16="http://schemas.microsoft.com/office/drawing/2014/main" id="{DBF6A4F2-38E3-5276-E578-70175BBCB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1042"/>
                <a:ext cx="638" cy="804"/>
              </a:xfrm>
              <a:custGeom>
                <a:avLst/>
                <a:gdLst>
                  <a:gd name="T0" fmla="*/ 721302266 w 510"/>
                  <a:gd name="T1" fmla="*/ 0 h 705"/>
                  <a:gd name="T2" fmla="*/ 705535960 w 510"/>
                  <a:gd name="T3" fmla="*/ 219362001 h 705"/>
                  <a:gd name="T4" fmla="*/ 528166514 w 510"/>
                  <a:gd name="T5" fmla="*/ 369969495 h 705"/>
                  <a:gd name="T6" fmla="*/ 528166514 w 510"/>
                  <a:gd name="T7" fmla="*/ 517303797 h 705"/>
                  <a:gd name="T8" fmla="*/ 350796944 w 510"/>
                  <a:gd name="T9" fmla="*/ 664636176 h 705"/>
                  <a:gd name="T10" fmla="*/ 169487349 w 510"/>
                  <a:gd name="T11" fmla="*/ 815243613 h 705"/>
                  <a:gd name="T12" fmla="*/ 0 w 510"/>
                  <a:gd name="T13" fmla="*/ 1024784228 h 705"/>
                  <a:gd name="T14" fmla="*/ 134012665 w 510"/>
                  <a:gd name="T15" fmla="*/ 1031332535 h 705"/>
                  <a:gd name="T16" fmla="*/ 370505322 w 510"/>
                  <a:gd name="T17" fmla="*/ 1221228004 h 705"/>
                  <a:gd name="T18" fmla="*/ 366563249 w 510"/>
                  <a:gd name="T19" fmla="*/ 1407850224 h 705"/>
                  <a:gd name="T20" fmla="*/ 236492657 w 510"/>
                  <a:gd name="T21" fmla="*/ 1561730909 h 705"/>
                  <a:gd name="T22" fmla="*/ 425686398 w 510"/>
                  <a:gd name="T23" fmla="*/ 1771273109 h 705"/>
                  <a:gd name="T24" fmla="*/ 579407503 w 510"/>
                  <a:gd name="T25" fmla="*/ 1718886654 h 705"/>
                  <a:gd name="T26" fmla="*/ 583349576 w 510"/>
                  <a:gd name="T27" fmla="*/ 1807287891 h 705"/>
                  <a:gd name="T28" fmla="*/ 461161081 w 510"/>
                  <a:gd name="T29" fmla="*/ 1993908753 h 705"/>
                  <a:gd name="T30" fmla="*/ 571523357 w 510"/>
                  <a:gd name="T31" fmla="*/ 2101953101 h 705"/>
                  <a:gd name="T32" fmla="*/ 721302266 w 510"/>
                  <a:gd name="T33" fmla="*/ 2147483647 h 705"/>
                  <a:gd name="T34" fmla="*/ 851372796 w 510"/>
                  <a:gd name="T35" fmla="*/ 2147483647 h 705"/>
                  <a:gd name="T36" fmla="*/ 768601182 w 510"/>
                  <a:gd name="T37" fmla="*/ 2131421388 h 705"/>
                  <a:gd name="T38" fmla="*/ 768601182 w 510"/>
                  <a:gd name="T39" fmla="*/ 1957893971 h 705"/>
                  <a:gd name="T40" fmla="*/ 890789552 w 510"/>
                  <a:gd name="T41" fmla="*/ 1692695236 h 705"/>
                  <a:gd name="T42" fmla="*/ 1359832918 w 510"/>
                  <a:gd name="T43" fmla="*/ 1414398530 h 705"/>
                  <a:gd name="T44" fmla="*/ 1525378131 w 510"/>
                  <a:gd name="T45" fmla="*/ 1466783175 h 705"/>
                  <a:gd name="T46" fmla="*/ 1679097126 w 510"/>
                  <a:gd name="T47" fmla="*/ 1427495144 h 705"/>
                  <a:gd name="T48" fmla="*/ 1600267585 w 510"/>
                  <a:gd name="T49" fmla="*/ 1191761528 h 705"/>
                  <a:gd name="T50" fmla="*/ 1714571810 w 510"/>
                  <a:gd name="T51" fmla="*/ 1123007021 h 705"/>
                  <a:gd name="T52" fmla="*/ 1679097126 w 510"/>
                  <a:gd name="T53" fmla="*/ 769407275 h 705"/>
                  <a:gd name="T54" fmla="*/ 1990479175 w 510"/>
                  <a:gd name="T55" fmla="*/ 599154917 h 705"/>
                  <a:gd name="T56" fmla="*/ 2010187554 w 510"/>
                  <a:gd name="T57" fmla="*/ 451822425 h 705"/>
                  <a:gd name="T58" fmla="*/ 1824935948 w 510"/>
                  <a:gd name="T59" fmla="*/ 464917229 h 705"/>
                  <a:gd name="T60" fmla="*/ 1643624429 w 510"/>
                  <a:gd name="T61" fmla="*/ 343778078 h 705"/>
                  <a:gd name="T62" fmla="*/ 1340124539 w 510"/>
                  <a:gd name="T63" fmla="*/ 415807643 h 705"/>
                  <a:gd name="T64" fmla="*/ 1170639239 w 510"/>
                  <a:gd name="T65" fmla="*/ 550043521 h 705"/>
                  <a:gd name="T66" fmla="*/ 1229762387 w 510"/>
                  <a:gd name="T67" fmla="*/ 278296819 h 705"/>
                  <a:gd name="T68" fmla="*/ 1135164555 w 510"/>
                  <a:gd name="T69" fmla="*/ 121141018 h 705"/>
                  <a:gd name="T70" fmla="*/ 1005093777 w 510"/>
                  <a:gd name="T71" fmla="*/ 166977356 h 705"/>
                  <a:gd name="T72" fmla="*/ 875023247 w 510"/>
                  <a:gd name="T73" fmla="*/ 52384659 h 705"/>
                  <a:gd name="T74" fmla="*/ 721302266 w 510"/>
                  <a:gd name="T75" fmla="*/ 0 h 70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10"/>
                  <a:gd name="T115" fmla="*/ 0 h 705"/>
                  <a:gd name="T116" fmla="*/ 510 w 510"/>
                  <a:gd name="T117" fmla="*/ 705 h 70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10" h="705">
                    <a:moveTo>
                      <a:pt x="183" y="0"/>
                    </a:moveTo>
                    <a:lnTo>
                      <a:pt x="179" y="67"/>
                    </a:lnTo>
                    <a:lnTo>
                      <a:pt x="134" y="113"/>
                    </a:lnTo>
                    <a:lnTo>
                      <a:pt x="134" y="158"/>
                    </a:lnTo>
                    <a:lnTo>
                      <a:pt x="89" y="203"/>
                    </a:lnTo>
                    <a:lnTo>
                      <a:pt x="43" y="249"/>
                    </a:lnTo>
                    <a:lnTo>
                      <a:pt x="0" y="313"/>
                    </a:lnTo>
                    <a:lnTo>
                      <a:pt x="34" y="315"/>
                    </a:lnTo>
                    <a:lnTo>
                      <a:pt x="94" y="373"/>
                    </a:lnTo>
                    <a:lnTo>
                      <a:pt x="93" y="430"/>
                    </a:lnTo>
                    <a:lnTo>
                      <a:pt x="60" y="477"/>
                    </a:lnTo>
                    <a:lnTo>
                      <a:pt x="108" y="541"/>
                    </a:lnTo>
                    <a:lnTo>
                      <a:pt x="147" y="525"/>
                    </a:lnTo>
                    <a:lnTo>
                      <a:pt x="148" y="552"/>
                    </a:lnTo>
                    <a:lnTo>
                      <a:pt x="117" y="609"/>
                    </a:lnTo>
                    <a:lnTo>
                      <a:pt x="145" y="642"/>
                    </a:lnTo>
                    <a:lnTo>
                      <a:pt x="183" y="705"/>
                    </a:lnTo>
                    <a:lnTo>
                      <a:pt x="216" y="702"/>
                    </a:lnTo>
                    <a:lnTo>
                      <a:pt x="195" y="651"/>
                    </a:lnTo>
                    <a:lnTo>
                      <a:pt x="195" y="598"/>
                    </a:lnTo>
                    <a:lnTo>
                      <a:pt x="226" y="517"/>
                    </a:lnTo>
                    <a:lnTo>
                      <a:pt x="345" y="432"/>
                    </a:lnTo>
                    <a:lnTo>
                      <a:pt x="387" y="448"/>
                    </a:lnTo>
                    <a:lnTo>
                      <a:pt x="426" y="436"/>
                    </a:lnTo>
                    <a:lnTo>
                      <a:pt x="406" y="364"/>
                    </a:lnTo>
                    <a:lnTo>
                      <a:pt x="435" y="343"/>
                    </a:lnTo>
                    <a:lnTo>
                      <a:pt x="426" y="235"/>
                    </a:lnTo>
                    <a:lnTo>
                      <a:pt x="505" y="183"/>
                    </a:lnTo>
                    <a:lnTo>
                      <a:pt x="510" y="138"/>
                    </a:lnTo>
                    <a:lnTo>
                      <a:pt x="463" y="142"/>
                    </a:lnTo>
                    <a:lnTo>
                      <a:pt x="417" y="105"/>
                    </a:lnTo>
                    <a:lnTo>
                      <a:pt x="340" y="127"/>
                    </a:lnTo>
                    <a:lnTo>
                      <a:pt x="297" y="168"/>
                    </a:lnTo>
                    <a:lnTo>
                      <a:pt x="312" y="85"/>
                    </a:lnTo>
                    <a:lnTo>
                      <a:pt x="288" y="37"/>
                    </a:lnTo>
                    <a:lnTo>
                      <a:pt x="255" y="51"/>
                    </a:lnTo>
                    <a:lnTo>
                      <a:pt x="222" y="16"/>
                    </a:lnTo>
                    <a:lnTo>
                      <a:pt x="183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49" name="Freeform 36">
                <a:extLst>
                  <a:ext uri="{FF2B5EF4-FFF2-40B4-BE49-F238E27FC236}">
                    <a16:creationId xmlns:a16="http://schemas.microsoft.com/office/drawing/2014/main" id="{F3038318-53B9-CC88-4527-DE37D59C0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199"/>
                <a:ext cx="530" cy="719"/>
              </a:xfrm>
              <a:custGeom>
                <a:avLst/>
                <a:gdLst>
                  <a:gd name="T0" fmla="*/ 1459843112 w 425"/>
                  <a:gd name="T1" fmla="*/ 68865253 h 630"/>
                  <a:gd name="T2" fmla="*/ 1244005740 w 425"/>
                  <a:gd name="T3" fmla="*/ 0 h 630"/>
                  <a:gd name="T4" fmla="*/ 1232232433 w 425"/>
                  <a:gd name="T5" fmla="*/ 141009802 h 630"/>
                  <a:gd name="T6" fmla="*/ 914362781 w 425"/>
                  <a:gd name="T7" fmla="*/ 314812567 h 630"/>
                  <a:gd name="T8" fmla="*/ 949682704 w 425"/>
                  <a:gd name="T9" fmla="*/ 668978503 h 630"/>
                  <a:gd name="T10" fmla="*/ 835877364 w 425"/>
                  <a:gd name="T11" fmla="*/ 737843727 h 630"/>
                  <a:gd name="T12" fmla="*/ 906515229 w 425"/>
                  <a:gd name="T13" fmla="*/ 973953294 h 630"/>
                  <a:gd name="T14" fmla="*/ 773089030 w 425"/>
                  <a:gd name="T15" fmla="*/ 1023142740 h 630"/>
                  <a:gd name="T16" fmla="*/ 596495357 w 425"/>
                  <a:gd name="T17" fmla="*/ 964115405 h 630"/>
                  <a:gd name="T18" fmla="*/ 129502454 w 425"/>
                  <a:gd name="T19" fmla="*/ 1242855599 h 630"/>
                  <a:gd name="T20" fmla="*/ 0 w 425"/>
                  <a:gd name="T21" fmla="*/ 1515037200 h 630"/>
                  <a:gd name="T22" fmla="*/ 7849534 w 425"/>
                  <a:gd name="T23" fmla="*/ 1692121017 h 630"/>
                  <a:gd name="T24" fmla="*/ 153047120 w 425"/>
                  <a:gd name="T25" fmla="*/ 1967582367 h 630"/>
                  <a:gd name="T26" fmla="*/ 317869528 w 425"/>
                  <a:gd name="T27" fmla="*/ 2065961259 h 630"/>
                  <a:gd name="T28" fmla="*/ 482689894 w 425"/>
                  <a:gd name="T29" fmla="*/ 1951185885 h 630"/>
                  <a:gd name="T30" fmla="*/ 600419133 w 425"/>
                  <a:gd name="T31" fmla="*/ 1967582367 h 630"/>
                  <a:gd name="T32" fmla="*/ 741694864 w 425"/>
                  <a:gd name="T33" fmla="*/ 1783941316 h 630"/>
                  <a:gd name="T34" fmla="*/ 659283691 w 425"/>
                  <a:gd name="T35" fmla="*/ 1705238202 h 630"/>
                  <a:gd name="T36" fmla="*/ 784862338 w 425"/>
                  <a:gd name="T37" fmla="*/ 1623253981 h 630"/>
                  <a:gd name="T38" fmla="*/ 1024244345 w 425"/>
                  <a:gd name="T39" fmla="*/ 1711796795 h 630"/>
                  <a:gd name="T40" fmla="*/ 1149823240 w 425"/>
                  <a:gd name="T41" fmla="*/ 1633091870 h 630"/>
                  <a:gd name="T42" fmla="*/ 1236158188 w 425"/>
                  <a:gd name="T43" fmla="*/ 1662605537 h 630"/>
                  <a:gd name="T44" fmla="*/ 1400978554 w 425"/>
                  <a:gd name="T45" fmla="*/ 1505199310 h 630"/>
                  <a:gd name="T46" fmla="*/ 1612890170 w 425"/>
                  <a:gd name="T47" fmla="*/ 1328117305 h 630"/>
                  <a:gd name="T48" fmla="*/ 1585419780 w 425"/>
                  <a:gd name="T49" fmla="*/ 1233017710 h 630"/>
                  <a:gd name="T50" fmla="*/ 1656057645 w 425"/>
                  <a:gd name="T51" fmla="*/ 1154314596 h 630"/>
                  <a:gd name="T52" fmla="*/ 1667830952 w 425"/>
                  <a:gd name="T53" fmla="*/ 1042818519 h 630"/>
                  <a:gd name="T54" fmla="*/ 1530480977 w 425"/>
                  <a:gd name="T55" fmla="*/ 954277516 h 630"/>
                  <a:gd name="T56" fmla="*/ 1530480977 w 425"/>
                  <a:gd name="T57" fmla="*/ 436146534 h 630"/>
                  <a:gd name="T58" fmla="*/ 1408826106 w 425"/>
                  <a:gd name="T59" fmla="*/ 216433619 h 630"/>
                  <a:gd name="T60" fmla="*/ 1459843112 w 425"/>
                  <a:gd name="T61" fmla="*/ 68865253 h 63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25"/>
                  <a:gd name="T94" fmla="*/ 0 h 630"/>
                  <a:gd name="T95" fmla="*/ 425 w 425"/>
                  <a:gd name="T96" fmla="*/ 630 h 63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25" h="630">
                    <a:moveTo>
                      <a:pt x="372" y="21"/>
                    </a:moveTo>
                    <a:lnTo>
                      <a:pt x="317" y="0"/>
                    </a:lnTo>
                    <a:lnTo>
                      <a:pt x="314" y="43"/>
                    </a:lnTo>
                    <a:lnTo>
                      <a:pt x="233" y="96"/>
                    </a:lnTo>
                    <a:lnTo>
                      <a:pt x="242" y="204"/>
                    </a:lnTo>
                    <a:lnTo>
                      <a:pt x="213" y="225"/>
                    </a:lnTo>
                    <a:lnTo>
                      <a:pt x="231" y="297"/>
                    </a:lnTo>
                    <a:lnTo>
                      <a:pt x="197" y="312"/>
                    </a:lnTo>
                    <a:lnTo>
                      <a:pt x="152" y="294"/>
                    </a:lnTo>
                    <a:lnTo>
                      <a:pt x="33" y="379"/>
                    </a:lnTo>
                    <a:lnTo>
                      <a:pt x="0" y="462"/>
                    </a:lnTo>
                    <a:lnTo>
                      <a:pt x="2" y="516"/>
                    </a:lnTo>
                    <a:lnTo>
                      <a:pt x="39" y="600"/>
                    </a:lnTo>
                    <a:lnTo>
                      <a:pt x="81" y="630"/>
                    </a:lnTo>
                    <a:lnTo>
                      <a:pt x="123" y="595"/>
                    </a:lnTo>
                    <a:lnTo>
                      <a:pt x="153" y="600"/>
                    </a:lnTo>
                    <a:lnTo>
                      <a:pt x="189" y="544"/>
                    </a:lnTo>
                    <a:lnTo>
                      <a:pt x="168" y="520"/>
                    </a:lnTo>
                    <a:lnTo>
                      <a:pt x="200" y="495"/>
                    </a:lnTo>
                    <a:lnTo>
                      <a:pt x="261" y="522"/>
                    </a:lnTo>
                    <a:lnTo>
                      <a:pt x="293" y="498"/>
                    </a:lnTo>
                    <a:lnTo>
                      <a:pt x="315" y="507"/>
                    </a:lnTo>
                    <a:lnTo>
                      <a:pt x="357" y="459"/>
                    </a:lnTo>
                    <a:lnTo>
                      <a:pt x="411" y="405"/>
                    </a:lnTo>
                    <a:lnTo>
                      <a:pt x="404" y="376"/>
                    </a:lnTo>
                    <a:lnTo>
                      <a:pt x="422" y="352"/>
                    </a:lnTo>
                    <a:lnTo>
                      <a:pt x="425" y="318"/>
                    </a:lnTo>
                    <a:lnTo>
                      <a:pt x="390" y="291"/>
                    </a:lnTo>
                    <a:lnTo>
                      <a:pt x="390" y="133"/>
                    </a:lnTo>
                    <a:lnTo>
                      <a:pt x="359" y="66"/>
                    </a:lnTo>
                    <a:lnTo>
                      <a:pt x="372" y="2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50" name="Freeform 37">
                <a:extLst>
                  <a:ext uri="{FF2B5EF4-FFF2-40B4-BE49-F238E27FC236}">
                    <a16:creationId xmlns:a16="http://schemas.microsoft.com/office/drawing/2014/main" id="{1661A506-2AA0-2E41-AF07-68223DAE9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" y="1198"/>
                <a:ext cx="388" cy="465"/>
              </a:xfrm>
              <a:custGeom>
                <a:avLst/>
                <a:gdLst>
                  <a:gd name="T0" fmla="*/ 55644797 w 309"/>
                  <a:gd name="T1" fmla="*/ 75392781 h 408"/>
                  <a:gd name="T2" fmla="*/ 250404569 w 309"/>
                  <a:gd name="T3" fmla="*/ 0 h 408"/>
                  <a:gd name="T4" fmla="*/ 381568042 w 309"/>
                  <a:gd name="T5" fmla="*/ 19666895 h 408"/>
                  <a:gd name="T6" fmla="*/ 663768837 w 309"/>
                  <a:gd name="T7" fmla="*/ 147507144 h 408"/>
                  <a:gd name="T8" fmla="*/ 834679944 w 309"/>
                  <a:gd name="T9" fmla="*/ 272070792 h 408"/>
                  <a:gd name="T10" fmla="*/ 1037389208 w 309"/>
                  <a:gd name="T11" fmla="*/ 442523185 h 408"/>
                  <a:gd name="T12" fmla="*/ 1228172419 w 309"/>
                  <a:gd name="T13" fmla="*/ 590032195 h 408"/>
                  <a:gd name="T14" fmla="*/ 1085084699 w 309"/>
                  <a:gd name="T15" fmla="*/ 629367780 h 408"/>
                  <a:gd name="T16" fmla="*/ 810831326 w 309"/>
                  <a:gd name="T17" fmla="*/ 950605905 h 408"/>
                  <a:gd name="T18" fmla="*/ 786984702 w 309"/>
                  <a:gd name="T19" fmla="*/ 1117781690 h 408"/>
                  <a:gd name="T20" fmla="*/ 783009932 w 309"/>
                  <a:gd name="T21" fmla="*/ 1268567195 h 408"/>
                  <a:gd name="T22" fmla="*/ 703516533 w 309"/>
                  <a:gd name="T23" fmla="*/ 1337404922 h 408"/>
                  <a:gd name="T24" fmla="*/ 484910059 w 309"/>
                  <a:gd name="T25" fmla="*/ 1170229137 h 408"/>
                  <a:gd name="T26" fmla="*/ 258354108 w 309"/>
                  <a:gd name="T27" fmla="*/ 1166950719 h 408"/>
                  <a:gd name="T28" fmla="*/ 274251255 w 309"/>
                  <a:gd name="T29" fmla="*/ 1042388937 h 408"/>
                  <a:gd name="T30" fmla="*/ 127188672 w 309"/>
                  <a:gd name="T31" fmla="*/ 960441158 h 408"/>
                  <a:gd name="T32" fmla="*/ 131163473 w 309"/>
                  <a:gd name="T33" fmla="*/ 439246577 h 408"/>
                  <a:gd name="T34" fmla="*/ 0 w 309"/>
                  <a:gd name="T35" fmla="*/ 206511427 h 408"/>
                  <a:gd name="T36" fmla="*/ 55644797 w 309"/>
                  <a:gd name="T37" fmla="*/ 75392781 h 40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09"/>
                  <a:gd name="T58" fmla="*/ 0 h 408"/>
                  <a:gd name="T59" fmla="*/ 309 w 309"/>
                  <a:gd name="T60" fmla="*/ 408 h 40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09" h="408">
                    <a:moveTo>
                      <a:pt x="14" y="23"/>
                    </a:moveTo>
                    <a:lnTo>
                      <a:pt x="63" y="0"/>
                    </a:lnTo>
                    <a:lnTo>
                      <a:pt x="96" y="6"/>
                    </a:lnTo>
                    <a:lnTo>
                      <a:pt x="167" y="45"/>
                    </a:lnTo>
                    <a:lnTo>
                      <a:pt x="210" y="83"/>
                    </a:lnTo>
                    <a:lnTo>
                      <a:pt x="261" y="135"/>
                    </a:lnTo>
                    <a:lnTo>
                      <a:pt x="309" y="180"/>
                    </a:lnTo>
                    <a:lnTo>
                      <a:pt x="273" y="192"/>
                    </a:lnTo>
                    <a:lnTo>
                      <a:pt x="204" y="290"/>
                    </a:lnTo>
                    <a:lnTo>
                      <a:pt x="198" y="341"/>
                    </a:lnTo>
                    <a:lnTo>
                      <a:pt x="197" y="387"/>
                    </a:lnTo>
                    <a:lnTo>
                      <a:pt x="177" y="408"/>
                    </a:lnTo>
                    <a:lnTo>
                      <a:pt x="122" y="357"/>
                    </a:lnTo>
                    <a:lnTo>
                      <a:pt x="65" y="356"/>
                    </a:lnTo>
                    <a:lnTo>
                      <a:pt x="69" y="318"/>
                    </a:lnTo>
                    <a:lnTo>
                      <a:pt x="32" y="293"/>
                    </a:lnTo>
                    <a:lnTo>
                      <a:pt x="33" y="134"/>
                    </a:lnTo>
                    <a:lnTo>
                      <a:pt x="0" y="63"/>
                    </a:lnTo>
                    <a:lnTo>
                      <a:pt x="14" y="2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51" name="Freeform 38">
                <a:extLst>
                  <a:ext uri="{FF2B5EF4-FFF2-40B4-BE49-F238E27FC236}">
                    <a16:creationId xmlns:a16="http://schemas.microsoft.com/office/drawing/2014/main" id="{4199512B-8D9C-C3AC-70A4-1C63B0F0B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725"/>
                <a:ext cx="1212" cy="1063"/>
              </a:xfrm>
              <a:custGeom>
                <a:avLst/>
                <a:gdLst>
                  <a:gd name="T0" fmla="*/ 210612991 w 928"/>
                  <a:gd name="T1" fmla="*/ 239260235 h 893"/>
                  <a:gd name="T2" fmla="*/ 34386181 w 928"/>
                  <a:gd name="T3" fmla="*/ 371388936 h 893"/>
                  <a:gd name="T4" fmla="*/ 0 w 928"/>
                  <a:gd name="T5" fmla="*/ 603508010 h 893"/>
                  <a:gd name="T6" fmla="*/ 55876238 w 928"/>
                  <a:gd name="T7" fmla="*/ 892762399 h 893"/>
                  <a:gd name="T8" fmla="*/ 279383312 w 928"/>
                  <a:gd name="T9" fmla="*/ 967755607 h 893"/>
                  <a:gd name="T10" fmla="*/ 335261607 w 928"/>
                  <a:gd name="T11" fmla="*/ 1067744268 h 893"/>
                  <a:gd name="T12" fmla="*/ 554470686 w 928"/>
                  <a:gd name="T13" fmla="*/ 1099884485 h 893"/>
                  <a:gd name="T14" fmla="*/ 825257846 w 928"/>
                  <a:gd name="T15" fmla="*/ 1307004445 h 893"/>
                  <a:gd name="T16" fmla="*/ 477102204 w 928"/>
                  <a:gd name="T17" fmla="*/ 1874802337 h 893"/>
                  <a:gd name="T18" fmla="*/ 279383312 w 928"/>
                  <a:gd name="T19" fmla="*/ 2147483647 h 893"/>
                  <a:gd name="T20" fmla="*/ 120350572 w 928"/>
                  <a:gd name="T21" fmla="*/ 2147483647 h 893"/>
                  <a:gd name="T22" fmla="*/ 236401060 w 928"/>
                  <a:gd name="T23" fmla="*/ 2147483647 h 893"/>
                  <a:gd name="T24" fmla="*/ 416927971 w 928"/>
                  <a:gd name="T25" fmla="*/ 2147483647 h 893"/>
                  <a:gd name="T26" fmla="*/ 369647772 w 928"/>
                  <a:gd name="T27" fmla="*/ 2147483647 h 893"/>
                  <a:gd name="T28" fmla="*/ 541574449 w 928"/>
                  <a:gd name="T29" fmla="*/ 2147483647 h 893"/>
                  <a:gd name="T30" fmla="*/ 653329095 w 928"/>
                  <a:gd name="T31" fmla="*/ 2147483647 h 893"/>
                  <a:gd name="T32" fmla="*/ 812363811 w 928"/>
                  <a:gd name="T33" fmla="*/ 2147483647 h 893"/>
                  <a:gd name="T34" fmla="*/ 2147483647 w 928"/>
                  <a:gd name="T35" fmla="*/ 2147483647 h 893"/>
                  <a:gd name="T36" fmla="*/ 2147483647 w 928"/>
                  <a:gd name="T37" fmla="*/ 2147483647 h 893"/>
                  <a:gd name="T38" fmla="*/ 2147483647 w 928"/>
                  <a:gd name="T39" fmla="*/ 2147483647 h 893"/>
                  <a:gd name="T40" fmla="*/ 2147483647 w 928"/>
                  <a:gd name="T41" fmla="*/ 2147483647 h 893"/>
                  <a:gd name="T42" fmla="*/ 2147483647 w 928"/>
                  <a:gd name="T43" fmla="*/ 2147483647 h 893"/>
                  <a:gd name="T44" fmla="*/ 2147483647 w 928"/>
                  <a:gd name="T45" fmla="*/ 2147483647 h 893"/>
                  <a:gd name="T46" fmla="*/ 2147483647 w 928"/>
                  <a:gd name="T47" fmla="*/ 2031930446 h 893"/>
                  <a:gd name="T48" fmla="*/ 2147483647 w 928"/>
                  <a:gd name="T49" fmla="*/ 1806952238 h 893"/>
                  <a:gd name="T50" fmla="*/ 2147483647 w 928"/>
                  <a:gd name="T51" fmla="*/ 1489129188 h 893"/>
                  <a:gd name="T52" fmla="*/ 2147483647 w 928"/>
                  <a:gd name="T53" fmla="*/ 1346287771 h 893"/>
                  <a:gd name="T54" fmla="*/ 2147483647 w 928"/>
                  <a:gd name="T55" fmla="*/ 1178447358 h 893"/>
                  <a:gd name="T56" fmla="*/ 2147483647 w 928"/>
                  <a:gd name="T57" fmla="*/ 957042832 h 893"/>
                  <a:gd name="T58" fmla="*/ 2147483647 w 928"/>
                  <a:gd name="T59" fmla="*/ 842768186 h 893"/>
                  <a:gd name="T60" fmla="*/ 2147483647 w 928"/>
                  <a:gd name="T61" fmla="*/ 935615391 h 893"/>
                  <a:gd name="T62" fmla="*/ 2147483647 w 928"/>
                  <a:gd name="T63" fmla="*/ 1192731689 h 893"/>
                  <a:gd name="T64" fmla="*/ 2147483647 w 928"/>
                  <a:gd name="T65" fmla="*/ 1142737477 h 893"/>
                  <a:gd name="T66" fmla="*/ 2147483647 w 928"/>
                  <a:gd name="T67" fmla="*/ 1160591473 h 893"/>
                  <a:gd name="T68" fmla="*/ 2147483647 w 928"/>
                  <a:gd name="T69" fmla="*/ 1189160134 h 893"/>
                  <a:gd name="T70" fmla="*/ 2147483647 w 928"/>
                  <a:gd name="T71" fmla="*/ 1249869012 h 893"/>
                  <a:gd name="T72" fmla="*/ 2147483647 w 928"/>
                  <a:gd name="T73" fmla="*/ 1110597260 h 893"/>
                  <a:gd name="T74" fmla="*/ 2147483647 w 928"/>
                  <a:gd name="T75" fmla="*/ 964184052 h 893"/>
                  <a:gd name="T76" fmla="*/ 2147483647 w 928"/>
                  <a:gd name="T77" fmla="*/ 771346533 h 893"/>
                  <a:gd name="T78" fmla="*/ 2147483647 w 928"/>
                  <a:gd name="T79" fmla="*/ 649932557 h 893"/>
                  <a:gd name="T80" fmla="*/ 2147483647 w 928"/>
                  <a:gd name="T81" fmla="*/ 735636651 h 893"/>
                  <a:gd name="T82" fmla="*/ 2147483647 w 928"/>
                  <a:gd name="T83" fmla="*/ 660645333 h 893"/>
                  <a:gd name="T84" fmla="*/ 2147483647 w 928"/>
                  <a:gd name="T85" fmla="*/ 782061198 h 893"/>
                  <a:gd name="T86" fmla="*/ 2147483647 w 928"/>
                  <a:gd name="T87" fmla="*/ 921331060 h 893"/>
                  <a:gd name="T88" fmla="*/ 2147483647 w 928"/>
                  <a:gd name="T89" fmla="*/ 1089171709 h 893"/>
                  <a:gd name="T90" fmla="*/ 2147483647 w 928"/>
                  <a:gd name="T91" fmla="*/ 1057031493 h 893"/>
                  <a:gd name="T92" fmla="*/ 2147483647 w 928"/>
                  <a:gd name="T93" fmla="*/ 1078458934 h 893"/>
                  <a:gd name="T94" fmla="*/ 2147483647 w 928"/>
                  <a:gd name="T95" fmla="*/ 978468383 h 893"/>
                  <a:gd name="T96" fmla="*/ 2144809812 w 928"/>
                  <a:gd name="T97" fmla="*/ 989181158 h 893"/>
                  <a:gd name="T98" fmla="*/ 1861128618 w 928"/>
                  <a:gd name="T99" fmla="*/ 639217892 h 893"/>
                  <a:gd name="T100" fmla="*/ 1689199867 w 928"/>
                  <a:gd name="T101" fmla="*/ 321394723 h 893"/>
                  <a:gd name="T102" fmla="*/ 1371132509 w 928"/>
                  <a:gd name="T103" fmla="*/ 174981692 h 893"/>
                  <a:gd name="T104" fmla="*/ 1255079980 w 928"/>
                  <a:gd name="T105" fmla="*/ 0 h 893"/>
                  <a:gd name="T106" fmla="*/ 958502420 w 928"/>
                  <a:gd name="T107" fmla="*/ 14284334 h 893"/>
                  <a:gd name="T108" fmla="*/ 932714351 w 928"/>
                  <a:gd name="T109" fmla="*/ 132128700 h 893"/>
                  <a:gd name="T110" fmla="*/ 730697448 w 928"/>
                  <a:gd name="T111" fmla="*/ 199978799 h 893"/>
                  <a:gd name="T112" fmla="*/ 601750885 w 928"/>
                  <a:gd name="T113" fmla="*/ 142841476 h 893"/>
                  <a:gd name="T114" fmla="*/ 434120017 w 928"/>
                  <a:gd name="T115" fmla="*/ 207121909 h 893"/>
                  <a:gd name="T116" fmla="*/ 210612991 w 928"/>
                  <a:gd name="T117" fmla="*/ 239260235 h 89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28"/>
                  <a:gd name="T178" fmla="*/ 0 h 893"/>
                  <a:gd name="T179" fmla="*/ 928 w 928"/>
                  <a:gd name="T180" fmla="*/ 893 h 89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28" h="893">
                    <a:moveTo>
                      <a:pt x="49" y="67"/>
                    </a:moveTo>
                    <a:lnTo>
                      <a:pt x="8" y="104"/>
                    </a:lnTo>
                    <a:lnTo>
                      <a:pt x="0" y="169"/>
                    </a:lnTo>
                    <a:lnTo>
                      <a:pt x="13" y="250"/>
                    </a:lnTo>
                    <a:lnTo>
                      <a:pt x="65" y="271"/>
                    </a:lnTo>
                    <a:lnTo>
                      <a:pt x="78" y="299"/>
                    </a:lnTo>
                    <a:lnTo>
                      <a:pt x="129" y="308"/>
                    </a:lnTo>
                    <a:lnTo>
                      <a:pt x="192" y="366"/>
                    </a:lnTo>
                    <a:lnTo>
                      <a:pt x="111" y="525"/>
                    </a:lnTo>
                    <a:lnTo>
                      <a:pt x="65" y="638"/>
                    </a:lnTo>
                    <a:lnTo>
                      <a:pt x="28" y="676"/>
                    </a:lnTo>
                    <a:lnTo>
                      <a:pt x="55" y="721"/>
                    </a:lnTo>
                    <a:lnTo>
                      <a:pt x="97" y="775"/>
                    </a:lnTo>
                    <a:lnTo>
                      <a:pt x="86" y="818"/>
                    </a:lnTo>
                    <a:lnTo>
                      <a:pt x="126" y="844"/>
                    </a:lnTo>
                    <a:lnTo>
                      <a:pt x="152" y="874"/>
                    </a:lnTo>
                    <a:lnTo>
                      <a:pt x="189" y="851"/>
                    </a:lnTo>
                    <a:lnTo>
                      <a:pt x="629" y="893"/>
                    </a:lnTo>
                    <a:lnTo>
                      <a:pt x="714" y="768"/>
                    </a:lnTo>
                    <a:lnTo>
                      <a:pt x="700" y="733"/>
                    </a:lnTo>
                    <a:lnTo>
                      <a:pt x="706" y="699"/>
                    </a:lnTo>
                    <a:lnTo>
                      <a:pt x="761" y="646"/>
                    </a:lnTo>
                    <a:lnTo>
                      <a:pt x="781" y="604"/>
                    </a:lnTo>
                    <a:lnTo>
                      <a:pt x="753" y="569"/>
                    </a:lnTo>
                    <a:lnTo>
                      <a:pt x="795" y="506"/>
                    </a:lnTo>
                    <a:lnTo>
                      <a:pt x="885" y="417"/>
                    </a:lnTo>
                    <a:lnTo>
                      <a:pt x="882" y="377"/>
                    </a:lnTo>
                    <a:lnTo>
                      <a:pt x="927" y="330"/>
                    </a:lnTo>
                    <a:lnTo>
                      <a:pt x="928" y="268"/>
                    </a:lnTo>
                    <a:lnTo>
                      <a:pt x="847" y="236"/>
                    </a:lnTo>
                    <a:lnTo>
                      <a:pt x="781" y="262"/>
                    </a:lnTo>
                    <a:lnTo>
                      <a:pt x="710" y="334"/>
                    </a:lnTo>
                    <a:lnTo>
                      <a:pt x="655" y="320"/>
                    </a:lnTo>
                    <a:lnTo>
                      <a:pt x="612" y="325"/>
                    </a:lnTo>
                    <a:lnTo>
                      <a:pt x="589" y="333"/>
                    </a:lnTo>
                    <a:lnTo>
                      <a:pt x="537" y="350"/>
                    </a:lnTo>
                    <a:lnTo>
                      <a:pt x="597" y="311"/>
                    </a:lnTo>
                    <a:lnTo>
                      <a:pt x="598" y="270"/>
                    </a:lnTo>
                    <a:lnTo>
                      <a:pt x="588" y="216"/>
                    </a:lnTo>
                    <a:lnTo>
                      <a:pt x="649" y="182"/>
                    </a:lnTo>
                    <a:lnTo>
                      <a:pt x="678" y="206"/>
                    </a:lnTo>
                    <a:lnTo>
                      <a:pt x="730" y="185"/>
                    </a:lnTo>
                    <a:lnTo>
                      <a:pt x="757" y="219"/>
                    </a:lnTo>
                    <a:lnTo>
                      <a:pt x="756" y="258"/>
                    </a:lnTo>
                    <a:lnTo>
                      <a:pt x="712" y="305"/>
                    </a:lnTo>
                    <a:lnTo>
                      <a:pt x="670" y="296"/>
                    </a:lnTo>
                    <a:lnTo>
                      <a:pt x="621" y="302"/>
                    </a:lnTo>
                    <a:lnTo>
                      <a:pt x="577" y="274"/>
                    </a:lnTo>
                    <a:lnTo>
                      <a:pt x="499" y="277"/>
                    </a:lnTo>
                    <a:lnTo>
                      <a:pt x="433" y="179"/>
                    </a:lnTo>
                    <a:lnTo>
                      <a:pt x="393" y="90"/>
                    </a:lnTo>
                    <a:lnTo>
                      <a:pt x="319" y="49"/>
                    </a:lnTo>
                    <a:lnTo>
                      <a:pt x="292" y="0"/>
                    </a:lnTo>
                    <a:lnTo>
                      <a:pt x="223" y="4"/>
                    </a:lnTo>
                    <a:lnTo>
                      <a:pt x="217" y="37"/>
                    </a:lnTo>
                    <a:lnTo>
                      <a:pt x="170" y="56"/>
                    </a:lnTo>
                    <a:lnTo>
                      <a:pt x="140" y="40"/>
                    </a:lnTo>
                    <a:lnTo>
                      <a:pt x="101" y="58"/>
                    </a:lnTo>
                    <a:lnTo>
                      <a:pt x="49" y="6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  <p:sp>
            <p:nvSpPr>
              <p:cNvPr id="1052" name="Freeform 39">
                <a:extLst>
                  <a:ext uri="{FF2B5EF4-FFF2-40B4-BE49-F238E27FC236}">
                    <a16:creationId xmlns:a16="http://schemas.microsoft.com/office/drawing/2014/main" id="{14D92F57-4729-D345-06D9-5A87F1AB0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571"/>
                <a:ext cx="459" cy="484"/>
              </a:xfrm>
              <a:custGeom>
                <a:avLst/>
                <a:gdLst>
                  <a:gd name="T0" fmla="*/ 725966755 w 367"/>
                  <a:gd name="T1" fmla="*/ 433184483 h 424"/>
                  <a:gd name="T2" fmla="*/ 331420566 w 367"/>
                  <a:gd name="T3" fmla="*/ 534916644 h 424"/>
                  <a:gd name="T4" fmla="*/ 0 w 367"/>
                  <a:gd name="T5" fmla="*/ 446311667 h 424"/>
                  <a:gd name="T6" fmla="*/ 94690451 w 367"/>
                  <a:gd name="T7" fmla="*/ 603832545 h 424"/>
                  <a:gd name="T8" fmla="*/ 414273691 w 367"/>
                  <a:gd name="T9" fmla="*/ 741664348 h 424"/>
                  <a:gd name="T10" fmla="*/ 579984036 w 367"/>
                  <a:gd name="T11" fmla="*/ 1056707917 h 424"/>
                  <a:gd name="T12" fmla="*/ 856167076 w 367"/>
                  <a:gd name="T13" fmla="*/ 1391440223 h 424"/>
                  <a:gd name="T14" fmla="*/ 939022186 w 367"/>
                  <a:gd name="T15" fmla="*/ 1381594835 h 424"/>
                  <a:gd name="T16" fmla="*/ 1057387445 w 367"/>
                  <a:gd name="T17" fmla="*/ 1151876373 h 424"/>
                  <a:gd name="T18" fmla="*/ 1317788086 w 367"/>
                  <a:gd name="T19" fmla="*/ 977946628 h 424"/>
                  <a:gd name="T20" fmla="*/ 1447988407 w 367"/>
                  <a:gd name="T21" fmla="*/ 689157426 h 424"/>
                  <a:gd name="T22" fmla="*/ 1294115481 w 367"/>
                  <a:gd name="T23" fmla="*/ 534916644 h 424"/>
                  <a:gd name="T24" fmla="*/ 1128405260 w 367"/>
                  <a:gd name="T25" fmla="*/ 265818330 h 424"/>
                  <a:gd name="T26" fmla="*/ 1104732655 w 367"/>
                  <a:gd name="T27" fmla="*/ 0 h 424"/>
                  <a:gd name="T28" fmla="*/ 856167076 w 367"/>
                  <a:gd name="T29" fmla="*/ 127986471 h 424"/>
                  <a:gd name="T30" fmla="*/ 725966755 w 367"/>
                  <a:gd name="T31" fmla="*/ 433184483 h 4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67"/>
                  <a:gd name="T49" fmla="*/ 0 h 424"/>
                  <a:gd name="T50" fmla="*/ 367 w 367"/>
                  <a:gd name="T51" fmla="*/ 424 h 42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67" h="424">
                    <a:moveTo>
                      <a:pt x="184" y="132"/>
                    </a:moveTo>
                    <a:lnTo>
                      <a:pt x="84" y="163"/>
                    </a:lnTo>
                    <a:lnTo>
                      <a:pt x="0" y="136"/>
                    </a:lnTo>
                    <a:lnTo>
                      <a:pt x="24" y="184"/>
                    </a:lnTo>
                    <a:lnTo>
                      <a:pt x="105" y="226"/>
                    </a:lnTo>
                    <a:lnTo>
                      <a:pt x="147" y="322"/>
                    </a:lnTo>
                    <a:lnTo>
                      <a:pt x="217" y="424"/>
                    </a:lnTo>
                    <a:lnTo>
                      <a:pt x="238" y="421"/>
                    </a:lnTo>
                    <a:lnTo>
                      <a:pt x="268" y="351"/>
                    </a:lnTo>
                    <a:lnTo>
                      <a:pt x="334" y="298"/>
                    </a:lnTo>
                    <a:lnTo>
                      <a:pt x="367" y="210"/>
                    </a:lnTo>
                    <a:lnTo>
                      <a:pt x="328" y="163"/>
                    </a:lnTo>
                    <a:lnTo>
                      <a:pt x="286" y="81"/>
                    </a:lnTo>
                    <a:lnTo>
                      <a:pt x="280" y="0"/>
                    </a:lnTo>
                    <a:lnTo>
                      <a:pt x="217" y="39"/>
                    </a:lnTo>
                    <a:lnTo>
                      <a:pt x="184" y="13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900" dirty="0">
                  <a:solidFill>
                    <a:srgbClr val="503373"/>
                  </a:solidFill>
                  <a:latin typeface="Arial" charset="0"/>
                </a:endParaRPr>
              </a:p>
            </p:txBody>
          </p:sp>
        </p:grpSp>
        <p:pic>
          <p:nvPicPr>
            <p:cNvPr id="1057" name="Gráfico 1056" descr="Selo Tick1 com preenchimento sólido">
              <a:extLst>
                <a:ext uri="{FF2B5EF4-FFF2-40B4-BE49-F238E27FC236}">
                  <a16:creationId xmlns:a16="http://schemas.microsoft.com/office/drawing/2014/main" id="{D2E1B4F9-07F3-DEC5-0195-24E277153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88977" y="5757328"/>
              <a:ext cx="193912" cy="193912"/>
            </a:xfrm>
            <a:prstGeom prst="rect">
              <a:avLst/>
            </a:prstGeom>
          </p:spPr>
        </p:pic>
        <p:pic>
          <p:nvPicPr>
            <p:cNvPr id="1058" name="Gráfico 1057" descr="Selo Tick1 com preenchimento sólido">
              <a:extLst>
                <a:ext uri="{FF2B5EF4-FFF2-40B4-BE49-F238E27FC236}">
                  <a16:creationId xmlns:a16="http://schemas.microsoft.com/office/drawing/2014/main" id="{83F7CAA3-3757-3432-AB59-A81C95FA0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0828" y="5483027"/>
              <a:ext cx="193912" cy="193912"/>
            </a:xfrm>
            <a:prstGeom prst="rect">
              <a:avLst/>
            </a:prstGeom>
          </p:spPr>
        </p:pic>
        <p:pic>
          <p:nvPicPr>
            <p:cNvPr id="1059" name="Gráfico 1058" descr="Selo Tick1 com preenchimento sólido">
              <a:extLst>
                <a:ext uri="{FF2B5EF4-FFF2-40B4-BE49-F238E27FC236}">
                  <a16:creationId xmlns:a16="http://schemas.microsoft.com/office/drawing/2014/main" id="{32CDE260-9697-26AE-3873-8F7D615E9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93127" y="5244188"/>
              <a:ext cx="193912" cy="193912"/>
            </a:xfrm>
            <a:prstGeom prst="rect">
              <a:avLst/>
            </a:prstGeom>
          </p:spPr>
        </p:pic>
        <p:pic>
          <p:nvPicPr>
            <p:cNvPr id="1060" name="Gráfico 1059" descr="Selo Tick1 com preenchimento sólido">
              <a:extLst>
                <a:ext uri="{FF2B5EF4-FFF2-40B4-BE49-F238E27FC236}">
                  <a16:creationId xmlns:a16="http://schemas.microsoft.com/office/drawing/2014/main" id="{AB8156E7-0052-68F8-C7F7-4ECAC3B4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26289" y="4803800"/>
              <a:ext cx="193912" cy="193912"/>
            </a:xfrm>
            <a:prstGeom prst="rect">
              <a:avLst/>
            </a:prstGeom>
          </p:spPr>
        </p:pic>
        <p:pic>
          <p:nvPicPr>
            <p:cNvPr id="1061" name="Gráfico 1060" descr="Selo Tick1 com preenchimento sólido">
              <a:extLst>
                <a:ext uri="{FF2B5EF4-FFF2-40B4-BE49-F238E27FC236}">
                  <a16:creationId xmlns:a16="http://schemas.microsoft.com/office/drawing/2014/main" id="{4FAF7F8F-EEF7-C639-D964-7C2B1F54F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50258" y="5071161"/>
              <a:ext cx="193912" cy="193912"/>
            </a:xfrm>
            <a:prstGeom prst="rect">
              <a:avLst/>
            </a:prstGeom>
          </p:spPr>
        </p:pic>
        <p:pic>
          <p:nvPicPr>
            <p:cNvPr id="1062" name="Gráfico 1061" descr="Selo Tick1 com preenchimento sólido">
              <a:extLst>
                <a:ext uri="{FF2B5EF4-FFF2-40B4-BE49-F238E27FC236}">
                  <a16:creationId xmlns:a16="http://schemas.microsoft.com/office/drawing/2014/main" id="{AD440ABF-DB1B-502E-EEE4-31AAED213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22987" y="4772236"/>
              <a:ext cx="193912" cy="193912"/>
            </a:xfrm>
            <a:prstGeom prst="rect">
              <a:avLst/>
            </a:prstGeom>
          </p:spPr>
        </p:pic>
        <p:pic>
          <p:nvPicPr>
            <p:cNvPr id="1063" name="Gráfico 1062" descr="Selo Tick1 com preenchimento sólido">
              <a:extLst>
                <a:ext uri="{FF2B5EF4-FFF2-40B4-BE49-F238E27FC236}">
                  <a16:creationId xmlns:a16="http://schemas.microsoft.com/office/drawing/2014/main" id="{C2BA8E97-2E57-7E35-525C-C68357FED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51624" y="3955069"/>
              <a:ext cx="193912" cy="193912"/>
            </a:xfrm>
            <a:prstGeom prst="rect">
              <a:avLst/>
            </a:prstGeom>
          </p:spPr>
        </p:pic>
        <p:pic>
          <p:nvPicPr>
            <p:cNvPr id="1064" name="Gráfico 1063" descr="Selo Tick1 com preenchimento sólido">
              <a:extLst>
                <a:ext uri="{FF2B5EF4-FFF2-40B4-BE49-F238E27FC236}">
                  <a16:creationId xmlns:a16="http://schemas.microsoft.com/office/drawing/2014/main" id="{29DC5EEF-4809-78BF-ECC6-9214609B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82110" y="3927131"/>
              <a:ext cx="193912" cy="193912"/>
            </a:xfrm>
            <a:prstGeom prst="rect">
              <a:avLst/>
            </a:prstGeom>
          </p:spPr>
        </p:pic>
        <p:pic>
          <p:nvPicPr>
            <p:cNvPr id="1065" name="Gráfico 1064" descr="Selo Tick1 com preenchimento sólido">
              <a:extLst>
                <a:ext uri="{FF2B5EF4-FFF2-40B4-BE49-F238E27FC236}">
                  <a16:creationId xmlns:a16="http://schemas.microsoft.com/office/drawing/2014/main" id="{601E7BB1-CB43-C5F3-6E47-74A375E27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42030" y="3813637"/>
              <a:ext cx="193912" cy="193912"/>
            </a:xfrm>
            <a:prstGeom prst="rect">
              <a:avLst/>
            </a:prstGeom>
          </p:spPr>
        </p:pic>
        <p:pic>
          <p:nvPicPr>
            <p:cNvPr id="1066" name="Gráfico 1065" descr="Selo Tick1 com preenchimento sólido">
              <a:extLst>
                <a:ext uri="{FF2B5EF4-FFF2-40B4-BE49-F238E27FC236}">
                  <a16:creationId xmlns:a16="http://schemas.microsoft.com/office/drawing/2014/main" id="{AFA409E5-E841-B083-E3C7-A57EB56F1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21328" y="3626154"/>
              <a:ext cx="193912" cy="193912"/>
            </a:xfrm>
            <a:prstGeom prst="rect">
              <a:avLst/>
            </a:prstGeom>
          </p:spPr>
        </p:pic>
        <p:pic>
          <p:nvPicPr>
            <p:cNvPr id="1067" name="Gráfico 1066" descr="Selo Tick1 com preenchimento sólido">
              <a:extLst>
                <a:ext uri="{FF2B5EF4-FFF2-40B4-BE49-F238E27FC236}">
                  <a16:creationId xmlns:a16="http://schemas.microsoft.com/office/drawing/2014/main" id="{939EC587-07F2-8B6E-96E0-E6F2DA5EE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38986" y="3451846"/>
              <a:ext cx="193912" cy="193912"/>
            </a:xfrm>
            <a:prstGeom prst="rect">
              <a:avLst/>
            </a:prstGeom>
          </p:spPr>
        </p:pic>
        <p:pic>
          <p:nvPicPr>
            <p:cNvPr id="1068" name="Gráfico 1067" descr="Selo Tick1 com preenchimento sólido">
              <a:extLst>
                <a:ext uri="{FF2B5EF4-FFF2-40B4-BE49-F238E27FC236}">
                  <a16:creationId xmlns:a16="http://schemas.microsoft.com/office/drawing/2014/main" id="{0F81147A-B759-3BE7-4655-1884349A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33201" y="3272770"/>
              <a:ext cx="193912" cy="193912"/>
            </a:xfrm>
            <a:prstGeom prst="rect">
              <a:avLst/>
            </a:prstGeom>
          </p:spPr>
        </p:pic>
        <p:pic>
          <p:nvPicPr>
            <p:cNvPr id="1069" name="Gráfico 1068" descr="Selo Tick1 com preenchimento sólido">
              <a:extLst>
                <a:ext uri="{FF2B5EF4-FFF2-40B4-BE49-F238E27FC236}">
                  <a16:creationId xmlns:a16="http://schemas.microsoft.com/office/drawing/2014/main" id="{88B1E7B5-D896-A231-0E74-56724F6E6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32840" y="3254640"/>
              <a:ext cx="193912" cy="193912"/>
            </a:xfrm>
            <a:prstGeom prst="rect">
              <a:avLst/>
            </a:prstGeom>
          </p:spPr>
        </p:pic>
        <p:pic>
          <p:nvPicPr>
            <p:cNvPr id="1070" name="Gráfico 1069" descr="Selo Tick1 com preenchimento sólido">
              <a:extLst>
                <a:ext uri="{FF2B5EF4-FFF2-40B4-BE49-F238E27FC236}">
                  <a16:creationId xmlns:a16="http://schemas.microsoft.com/office/drawing/2014/main" id="{3201F94B-56CC-4CDF-0434-66CAFAEB4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03387" y="3522795"/>
              <a:ext cx="193912" cy="193912"/>
            </a:xfrm>
            <a:prstGeom prst="rect">
              <a:avLst/>
            </a:prstGeom>
          </p:spPr>
        </p:pic>
        <p:pic>
          <p:nvPicPr>
            <p:cNvPr id="1071" name="Gráfico 1070" descr="Selo Tick1 com preenchimento sólido">
              <a:extLst>
                <a:ext uri="{FF2B5EF4-FFF2-40B4-BE49-F238E27FC236}">
                  <a16:creationId xmlns:a16="http://schemas.microsoft.com/office/drawing/2014/main" id="{81701A34-9A03-83E4-E536-69A91B537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47788" y="3257622"/>
              <a:ext cx="193912" cy="193912"/>
            </a:xfrm>
            <a:prstGeom prst="rect">
              <a:avLst/>
            </a:prstGeom>
          </p:spPr>
        </p:pic>
        <p:pic>
          <p:nvPicPr>
            <p:cNvPr id="1072" name="Gráfico 1071" descr="Selo Tick1 com preenchimento sólido">
              <a:extLst>
                <a:ext uri="{FF2B5EF4-FFF2-40B4-BE49-F238E27FC236}">
                  <a16:creationId xmlns:a16="http://schemas.microsoft.com/office/drawing/2014/main" id="{26AA9507-E6E0-8369-B79C-AA19B82D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79160" y="3275251"/>
              <a:ext cx="193912" cy="193912"/>
            </a:xfrm>
            <a:prstGeom prst="rect">
              <a:avLst/>
            </a:prstGeom>
          </p:spPr>
        </p:pic>
        <p:pic>
          <p:nvPicPr>
            <p:cNvPr id="1073" name="Gráfico 1072" descr="Selo Tick1 com preenchimento sólido">
              <a:extLst>
                <a:ext uri="{FF2B5EF4-FFF2-40B4-BE49-F238E27FC236}">
                  <a16:creationId xmlns:a16="http://schemas.microsoft.com/office/drawing/2014/main" id="{6C95EBBE-F359-0405-45C8-D930A5064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76116" y="2584908"/>
              <a:ext cx="193912" cy="193912"/>
            </a:xfrm>
            <a:prstGeom prst="rect">
              <a:avLst/>
            </a:prstGeom>
          </p:spPr>
        </p:pic>
        <p:pic>
          <p:nvPicPr>
            <p:cNvPr id="1074" name="Gráfico 1073" descr="Selo Tick1 com preenchimento sólido">
              <a:extLst>
                <a:ext uri="{FF2B5EF4-FFF2-40B4-BE49-F238E27FC236}">
                  <a16:creationId xmlns:a16="http://schemas.microsoft.com/office/drawing/2014/main" id="{E14F9142-7FCD-7A7A-72E9-949B101FE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93967" y="2459907"/>
              <a:ext cx="193912" cy="193912"/>
            </a:xfrm>
            <a:prstGeom prst="rect">
              <a:avLst/>
            </a:prstGeom>
          </p:spPr>
        </p:pic>
        <p:pic>
          <p:nvPicPr>
            <p:cNvPr id="1075" name="Gráfico 1074" descr="Selo Tick1 com preenchimento sólido">
              <a:extLst>
                <a:ext uri="{FF2B5EF4-FFF2-40B4-BE49-F238E27FC236}">
                  <a16:creationId xmlns:a16="http://schemas.microsoft.com/office/drawing/2014/main" id="{C58E32AF-C568-8D03-A9DF-5AF004AD1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03180" y="3252006"/>
              <a:ext cx="193912" cy="193912"/>
            </a:xfrm>
            <a:prstGeom prst="rect">
              <a:avLst/>
            </a:prstGeom>
          </p:spPr>
        </p:pic>
        <p:pic>
          <p:nvPicPr>
            <p:cNvPr id="1076" name="Gráfico 1075" descr="Selo Tick1 com preenchimento sólido">
              <a:extLst>
                <a:ext uri="{FF2B5EF4-FFF2-40B4-BE49-F238E27FC236}">
                  <a16:creationId xmlns:a16="http://schemas.microsoft.com/office/drawing/2014/main" id="{4CE38712-AB6B-E22F-4875-863FC0AF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98624" y="3759245"/>
              <a:ext cx="193912" cy="193912"/>
            </a:xfrm>
            <a:prstGeom prst="rect">
              <a:avLst/>
            </a:prstGeom>
          </p:spPr>
        </p:pic>
        <p:pic>
          <p:nvPicPr>
            <p:cNvPr id="1077" name="Gráfico 1076" descr="Selo Tick1 com preenchimento sólido">
              <a:extLst>
                <a:ext uri="{FF2B5EF4-FFF2-40B4-BE49-F238E27FC236}">
                  <a16:creationId xmlns:a16="http://schemas.microsoft.com/office/drawing/2014/main" id="{53D1636A-E390-558B-629E-1FF8CE1A4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56252" y="3920044"/>
              <a:ext cx="193912" cy="193912"/>
            </a:xfrm>
            <a:prstGeom prst="rect">
              <a:avLst/>
            </a:prstGeom>
          </p:spPr>
        </p:pic>
        <p:pic>
          <p:nvPicPr>
            <p:cNvPr id="1078" name="Gráfico 1077" descr="Selo Tick1 com preenchimento sólido">
              <a:extLst>
                <a:ext uri="{FF2B5EF4-FFF2-40B4-BE49-F238E27FC236}">
                  <a16:creationId xmlns:a16="http://schemas.microsoft.com/office/drawing/2014/main" id="{2E3188B5-5DF2-6268-E911-B76311CD5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55740" y="4105066"/>
              <a:ext cx="193912" cy="193912"/>
            </a:xfrm>
            <a:prstGeom prst="rect">
              <a:avLst/>
            </a:prstGeom>
          </p:spPr>
        </p:pic>
        <p:pic>
          <p:nvPicPr>
            <p:cNvPr id="1079" name="Gráfico 1078" descr="Selo Tick1 com preenchimento sólido">
              <a:extLst>
                <a:ext uri="{FF2B5EF4-FFF2-40B4-BE49-F238E27FC236}">
                  <a16:creationId xmlns:a16="http://schemas.microsoft.com/office/drawing/2014/main" id="{851302AC-65F5-66A2-6076-E929D96C4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72128" y="4772236"/>
              <a:ext cx="193912" cy="193912"/>
            </a:xfrm>
            <a:prstGeom prst="rect">
              <a:avLst/>
            </a:prstGeom>
          </p:spPr>
        </p:pic>
        <p:pic>
          <p:nvPicPr>
            <p:cNvPr id="1080" name="Gráfico 1079" descr="Selo Tick1 com preenchimento sólido">
              <a:extLst>
                <a:ext uri="{FF2B5EF4-FFF2-40B4-BE49-F238E27FC236}">
                  <a16:creationId xmlns:a16="http://schemas.microsoft.com/office/drawing/2014/main" id="{52DC1517-E1C9-2E87-8D4B-972923CFD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4232" y="4400033"/>
              <a:ext cx="193912" cy="193912"/>
            </a:xfrm>
            <a:prstGeom prst="rect">
              <a:avLst/>
            </a:prstGeom>
          </p:spPr>
        </p:pic>
        <p:pic>
          <p:nvPicPr>
            <p:cNvPr id="1081" name="Gráfico 1080" descr="Selo Tick1 com preenchimento sólido">
              <a:extLst>
                <a:ext uri="{FF2B5EF4-FFF2-40B4-BE49-F238E27FC236}">
                  <a16:creationId xmlns:a16="http://schemas.microsoft.com/office/drawing/2014/main" id="{D7131A10-AE37-EFA3-B1A1-42DAB192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06046" y="3815995"/>
              <a:ext cx="193912" cy="193912"/>
            </a:xfrm>
            <a:prstGeom prst="rect">
              <a:avLst/>
            </a:prstGeom>
          </p:spPr>
        </p:pic>
        <p:sp>
          <p:nvSpPr>
            <p:cNvPr id="1082" name="Elipse 1081">
              <a:extLst>
                <a:ext uri="{FF2B5EF4-FFF2-40B4-BE49-F238E27FC236}">
                  <a16:creationId xmlns:a16="http://schemas.microsoft.com/office/drawing/2014/main" id="{71EB94CE-B3A1-A505-877C-87A6004EE9EE}"/>
                </a:ext>
              </a:extLst>
            </p:cNvPr>
            <p:cNvSpPr/>
            <p:nvPr/>
          </p:nvSpPr>
          <p:spPr>
            <a:xfrm>
              <a:off x="688917" y="1810188"/>
              <a:ext cx="4554245" cy="4589755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</p:grpSp>
      <p:sp>
        <p:nvSpPr>
          <p:cNvPr id="1113" name="Título 1">
            <a:extLst>
              <a:ext uri="{FF2B5EF4-FFF2-40B4-BE49-F238E27FC236}">
                <a16:creationId xmlns:a16="http://schemas.microsoft.com/office/drawing/2014/main" id="{B78EB43E-68E4-9B2C-EA4E-81DF873E6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934" y="631273"/>
            <a:ext cx="7761059" cy="7969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000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</a:rPr>
              <a:t>Premissas de atuação em REDE </a:t>
            </a:r>
            <a:br>
              <a:rPr lang="pt-BR" dirty="0">
                <a:solidFill>
                  <a:srgbClr val="D300FF"/>
                </a:solidFill>
              </a:rPr>
            </a:br>
            <a:endParaRPr lang="pt-BR" sz="667" dirty="0">
              <a:solidFill>
                <a:schemeClr val="accent1">
                  <a:lumMod val="75000"/>
                </a:schemeClr>
              </a:solidFill>
              <a:latin typeface="Montserrat" panose="020F0502020204030204" pitchFamily="2" charset="0"/>
            </a:endParaRPr>
          </a:p>
        </p:txBody>
      </p:sp>
      <p:grpSp>
        <p:nvGrpSpPr>
          <p:cNvPr id="1121" name="Agrupar 1120">
            <a:extLst>
              <a:ext uri="{FF2B5EF4-FFF2-40B4-BE49-F238E27FC236}">
                <a16:creationId xmlns:a16="http://schemas.microsoft.com/office/drawing/2014/main" id="{A299D458-B1E6-B5A4-EE31-2324BF7B8E97}"/>
              </a:ext>
            </a:extLst>
          </p:cNvPr>
          <p:cNvGrpSpPr/>
          <p:nvPr/>
        </p:nvGrpSpPr>
        <p:grpSpPr>
          <a:xfrm>
            <a:off x="4537028" y="1900124"/>
            <a:ext cx="5766929" cy="537634"/>
            <a:chOff x="4537028" y="1900124"/>
            <a:chExt cx="5766929" cy="537634"/>
          </a:xfrm>
        </p:grpSpPr>
        <p:cxnSp>
          <p:nvCxnSpPr>
            <p:cNvPr id="1099" name="Conector reto 1098">
              <a:extLst>
                <a:ext uri="{FF2B5EF4-FFF2-40B4-BE49-F238E27FC236}">
                  <a16:creationId xmlns:a16="http://schemas.microsoft.com/office/drawing/2014/main" id="{457F9442-60A8-D81B-C643-126813A701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7028" y="2152758"/>
              <a:ext cx="293178" cy="28500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0" name="Conector reto 1099">
              <a:extLst>
                <a:ext uri="{FF2B5EF4-FFF2-40B4-BE49-F238E27FC236}">
                  <a16:creationId xmlns:a16="http://schemas.microsoft.com/office/drawing/2014/main" id="{C6F83346-6C15-03D9-10EA-12A2F2D176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1328" y="2131449"/>
              <a:ext cx="1601405" cy="27285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8" name="Gráfico 1107" descr="Selo 1 com preenchimento sólido">
              <a:extLst>
                <a:ext uri="{FF2B5EF4-FFF2-40B4-BE49-F238E27FC236}">
                  <a16:creationId xmlns:a16="http://schemas.microsoft.com/office/drawing/2014/main" id="{6265C965-D7F5-2E60-0CB2-6A898D30F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31251" y="2050678"/>
              <a:ext cx="224337" cy="224337"/>
            </a:xfrm>
            <a:prstGeom prst="rect">
              <a:avLst/>
            </a:prstGeom>
          </p:spPr>
        </p:pic>
        <p:sp>
          <p:nvSpPr>
            <p:cNvPr id="1114" name="object 2">
              <a:extLst>
                <a:ext uri="{FF2B5EF4-FFF2-40B4-BE49-F238E27FC236}">
                  <a16:creationId xmlns:a16="http://schemas.microsoft.com/office/drawing/2014/main" id="{1578F422-FCD7-D140-1139-4878AC4CB3CB}"/>
                </a:ext>
              </a:extLst>
            </p:cNvPr>
            <p:cNvSpPr txBox="1"/>
            <p:nvPr/>
          </p:nvSpPr>
          <p:spPr>
            <a:xfrm>
              <a:off x="6407094" y="1900124"/>
              <a:ext cx="3896863" cy="5052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marL="187325">
                <a:lnSpc>
                  <a:spcPct val="100000"/>
                </a:lnSpc>
                <a:spcBef>
                  <a:spcPts val="100"/>
                </a:spcBef>
                <a:tabLst>
                  <a:tab pos="1915795" algn="l"/>
                  <a:tab pos="2075814" algn="l"/>
                </a:tabLst>
              </a:pPr>
              <a:r>
                <a:rPr lang="pt-BR" sz="1600" dirty="0">
                  <a:solidFill>
                    <a:srgbClr val="44536A"/>
                  </a:solidFill>
                  <a:latin typeface="Montserrat" panose="00000500000000000000" pitchFamily="2" charset="0"/>
                  <a:cs typeface="Tahoma"/>
                </a:rPr>
                <a:t>Todas as escolas Sesc do país com as mesmas diretrizes estratégicas</a:t>
              </a:r>
              <a:endParaRPr lang="pt-BR" sz="1600" dirty="0">
                <a:latin typeface="Montserrat" panose="00000500000000000000" pitchFamily="2" charset="0"/>
                <a:cs typeface="Tahoma"/>
              </a:endParaRPr>
            </a:p>
          </p:txBody>
        </p:sp>
      </p:grpSp>
      <p:grpSp>
        <p:nvGrpSpPr>
          <p:cNvPr id="1122" name="Agrupar 1121">
            <a:extLst>
              <a:ext uri="{FF2B5EF4-FFF2-40B4-BE49-F238E27FC236}">
                <a16:creationId xmlns:a16="http://schemas.microsoft.com/office/drawing/2014/main" id="{DF2831A1-3035-7D36-27A5-CA711A08BB53}"/>
              </a:ext>
            </a:extLst>
          </p:cNvPr>
          <p:cNvGrpSpPr/>
          <p:nvPr/>
        </p:nvGrpSpPr>
        <p:grpSpPr>
          <a:xfrm>
            <a:off x="5063950" y="2670332"/>
            <a:ext cx="5754134" cy="519879"/>
            <a:chOff x="5063950" y="2670332"/>
            <a:chExt cx="5754134" cy="519879"/>
          </a:xfrm>
        </p:grpSpPr>
        <p:cxnSp>
          <p:nvCxnSpPr>
            <p:cNvPr id="1096" name="Conector reto 1095">
              <a:extLst>
                <a:ext uri="{FF2B5EF4-FFF2-40B4-BE49-F238E27FC236}">
                  <a16:creationId xmlns:a16="http://schemas.microsoft.com/office/drawing/2014/main" id="{7E4F5F43-C2CF-0D2F-F640-FA8D9888F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3950" y="2905211"/>
              <a:ext cx="293178" cy="28500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7" name="Conector reto 1096">
              <a:extLst>
                <a:ext uri="{FF2B5EF4-FFF2-40B4-BE49-F238E27FC236}">
                  <a16:creationId xmlns:a16="http://schemas.microsoft.com/office/drawing/2014/main" id="{A6A1CAE7-5B24-A3AF-9E9E-98CD18C64F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8250" y="2905211"/>
              <a:ext cx="1085478" cy="5976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10" name="Gráfico 1109" descr="Crachá com preenchimento sólido">
              <a:extLst>
                <a:ext uri="{FF2B5EF4-FFF2-40B4-BE49-F238E27FC236}">
                  <a16:creationId xmlns:a16="http://schemas.microsoft.com/office/drawing/2014/main" id="{C0360F80-33F0-C938-F994-32DAECC81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46757" y="2810798"/>
              <a:ext cx="224337" cy="224337"/>
            </a:xfrm>
            <a:prstGeom prst="rect">
              <a:avLst/>
            </a:prstGeom>
          </p:spPr>
        </p:pic>
        <p:sp>
          <p:nvSpPr>
            <p:cNvPr id="1115" name="object 17">
              <a:extLst>
                <a:ext uri="{FF2B5EF4-FFF2-40B4-BE49-F238E27FC236}">
                  <a16:creationId xmlns:a16="http://schemas.microsoft.com/office/drawing/2014/main" id="{E6098EEA-54DF-1843-4C9F-08D11E78DC72}"/>
                </a:ext>
              </a:extLst>
            </p:cNvPr>
            <p:cNvSpPr txBox="1"/>
            <p:nvPr/>
          </p:nvSpPr>
          <p:spPr>
            <a:xfrm>
              <a:off x="6599901" y="2670332"/>
              <a:ext cx="4218183" cy="5052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marL="15875" marR="5080" indent="-15875">
                <a:lnSpc>
                  <a:spcPct val="100000"/>
                </a:lnSpc>
                <a:spcBef>
                  <a:spcPts val="100"/>
                </a:spcBef>
              </a:pPr>
              <a:r>
                <a:rPr lang="pt-BR" sz="1600" dirty="0">
                  <a:solidFill>
                    <a:srgbClr val="44536A"/>
                  </a:solidFill>
                  <a:latin typeface="Montserrat" panose="00000500000000000000" pitchFamily="2" charset="0"/>
                  <a:cs typeface="Tahoma"/>
                </a:rPr>
                <a:t>Educação Sesc como referência nacional  de  excelência em formação integral.</a:t>
              </a:r>
              <a:endParaRPr lang="pt-BR" sz="1600" dirty="0">
                <a:latin typeface="Montserrat" panose="00000500000000000000" pitchFamily="2" charset="0"/>
                <a:cs typeface="Tahoma"/>
              </a:endParaRPr>
            </a:p>
          </p:txBody>
        </p:sp>
      </p:grpSp>
      <p:grpSp>
        <p:nvGrpSpPr>
          <p:cNvPr id="1123" name="Agrupar 1122">
            <a:extLst>
              <a:ext uri="{FF2B5EF4-FFF2-40B4-BE49-F238E27FC236}">
                <a16:creationId xmlns:a16="http://schemas.microsoft.com/office/drawing/2014/main" id="{5981CB2F-005F-940F-7B8F-9DC8261B6A56}"/>
              </a:ext>
            </a:extLst>
          </p:cNvPr>
          <p:cNvGrpSpPr/>
          <p:nvPr/>
        </p:nvGrpSpPr>
        <p:grpSpPr>
          <a:xfrm>
            <a:off x="5243162" y="3493463"/>
            <a:ext cx="6221233" cy="751488"/>
            <a:chOff x="5243162" y="3493463"/>
            <a:chExt cx="6221233" cy="751488"/>
          </a:xfrm>
        </p:grpSpPr>
        <p:cxnSp>
          <p:nvCxnSpPr>
            <p:cNvPr id="1092" name="Conector reto 1091">
              <a:extLst>
                <a:ext uri="{FF2B5EF4-FFF2-40B4-BE49-F238E27FC236}">
                  <a16:creationId xmlns:a16="http://schemas.microsoft.com/office/drawing/2014/main" id="{027856FE-34D1-659D-1F03-70C801BE688E}"/>
                </a:ext>
              </a:extLst>
            </p:cNvPr>
            <p:cNvCxnSpPr>
              <a:cxnSpLocks/>
              <a:stCxn id="1082" idx="6"/>
            </p:cNvCxnSpPr>
            <p:nvPr/>
          </p:nvCxnSpPr>
          <p:spPr>
            <a:xfrm flipV="1">
              <a:off x="5243162" y="3820066"/>
              <a:ext cx="293178" cy="28500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4" name="Conector reto 1093">
              <a:extLst>
                <a:ext uri="{FF2B5EF4-FFF2-40B4-BE49-F238E27FC236}">
                  <a16:creationId xmlns:a16="http://schemas.microsoft.com/office/drawing/2014/main" id="{915B5009-8021-186C-4010-F74AAA7B96C7}"/>
                </a:ext>
              </a:extLst>
            </p:cNvPr>
            <p:cNvCxnSpPr>
              <a:cxnSpLocks/>
            </p:cNvCxnSpPr>
            <p:nvPr/>
          </p:nvCxnSpPr>
          <p:spPr>
            <a:xfrm>
              <a:off x="5527462" y="3826042"/>
              <a:ext cx="879632" cy="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12" name="Gráfico 1111" descr="Selo 3 com preenchimento sólido">
              <a:extLst>
                <a:ext uri="{FF2B5EF4-FFF2-40B4-BE49-F238E27FC236}">
                  <a16:creationId xmlns:a16="http://schemas.microsoft.com/office/drawing/2014/main" id="{6F56AF3C-1034-3413-9487-C13F3793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31117" y="3701429"/>
              <a:ext cx="228232" cy="228232"/>
            </a:xfrm>
            <a:prstGeom prst="rect">
              <a:avLst/>
            </a:prstGeom>
          </p:spPr>
        </p:pic>
        <p:sp>
          <p:nvSpPr>
            <p:cNvPr id="1116" name="object 18">
              <a:extLst>
                <a:ext uri="{FF2B5EF4-FFF2-40B4-BE49-F238E27FC236}">
                  <a16:creationId xmlns:a16="http://schemas.microsoft.com/office/drawing/2014/main" id="{2F7FBAC9-1B2B-E948-BE41-D8A013C82CCB}"/>
                </a:ext>
              </a:extLst>
            </p:cNvPr>
            <p:cNvSpPr txBox="1"/>
            <p:nvPr/>
          </p:nvSpPr>
          <p:spPr>
            <a:xfrm>
              <a:off x="6599901" y="3493463"/>
              <a:ext cx="4864494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marL="12700" marR="5080" indent="-12700">
                <a:lnSpc>
                  <a:spcPct val="100000"/>
                </a:lnSpc>
                <a:spcBef>
                  <a:spcPts val="100"/>
                </a:spcBef>
              </a:pPr>
              <a:r>
                <a:rPr lang="pt-BR" sz="1600" dirty="0">
                  <a:solidFill>
                    <a:srgbClr val="44536A"/>
                  </a:solidFill>
                  <a:latin typeface="Montserrat" panose="00000500000000000000" pitchFamily="2" charset="0"/>
                  <a:cs typeface="Tahoma"/>
                </a:rPr>
                <a:t>Escolas do Sesc como modelo de inovação,  transformação digital e excelência pedagógica  para todas as idades, em  nível local e nacional.</a:t>
              </a:r>
              <a:endParaRPr lang="pt-BR" sz="1600" dirty="0">
                <a:latin typeface="Montserrat" panose="00000500000000000000" pitchFamily="2" charset="0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75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47649-61F4-6569-1EF4-50F1897E5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92" y="5405802"/>
            <a:ext cx="1133903" cy="130258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6D3D371-58D4-D6AD-A767-F37FC71AD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532" y="631273"/>
            <a:ext cx="7761059" cy="7969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000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</a:rPr>
              <a:t>Valores Institucionais</a:t>
            </a:r>
            <a:br>
              <a:rPr lang="pt-BR" dirty="0">
                <a:solidFill>
                  <a:srgbClr val="D300FF"/>
                </a:solidFill>
              </a:rPr>
            </a:br>
            <a:endParaRPr lang="pt-BR" sz="667" dirty="0">
              <a:solidFill>
                <a:schemeClr val="accent1">
                  <a:lumMod val="75000"/>
                </a:schemeClr>
              </a:solidFill>
              <a:latin typeface="Montserrat" panose="020F0502020204030204" pitchFamily="2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CAB84223-EDCF-8436-A9DF-DACD14EA6851}"/>
              </a:ext>
            </a:extLst>
          </p:cNvPr>
          <p:cNvSpPr txBox="1"/>
          <p:nvPr/>
        </p:nvSpPr>
        <p:spPr>
          <a:xfrm>
            <a:off x="3367189" y="1156218"/>
            <a:ext cx="5457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Montserrat SemiBold" pitchFamily="2" charset="77"/>
              </a:rPr>
              <a:t>Plano </a:t>
            </a:r>
            <a:r>
              <a:rPr lang="pt-BR" sz="2000" b="1" dirty="0" err="1">
                <a:solidFill>
                  <a:schemeClr val="accent1">
                    <a:lumMod val="75000"/>
                  </a:schemeClr>
                </a:solidFill>
                <a:latin typeface="Montserrat SemiBold" pitchFamily="2" charset="77"/>
              </a:rPr>
              <a:t>Estratágico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Montserrat SemiBold" pitchFamily="2" charset="77"/>
              </a:rPr>
              <a:t> do Sesc -  2022 | 2026</a:t>
            </a:r>
            <a:endParaRPr lang="en-BR" sz="2000" b="1" dirty="0">
              <a:solidFill>
                <a:schemeClr val="accent1">
                  <a:lumMod val="75000"/>
                </a:schemeClr>
              </a:solidFill>
              <a:latin typeface="Montserrat SemiBold" pitchFamily="2" charset="77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8E2787C-037B-9A63-A99C-CF2A006FF34C}"/>
              </a:ext>
            </a:extLst>
          </p:cNvPr>
          <p:cNvSpPr txBox="1"/>
          <p:nvPr/>
        </p:nvSpPr>
        <p:spPr>
          <a:xfrm>
            <a:off x="3048755" y="324659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25B4A332-25C7-794B-0298-345B996E8A22}"/>
              </a:ext>
            </a:extLst>
          </p:cNvPr>
          <p:cNvGrpSpPr/>
          <p:nvPr/>
        </p:nvGrpSpPr>
        <p:grpSpPr>
          <a:xfrm>
            <a:off x="1373791" y="2097640"/>
            <a:ext cx="2869265" cy="967209"/>
            <a:chOff x="1373791" y="2097640"/>
            <a:chExt cx="2869265" cy="967209"/>
          </a:xfrm>
        </p:grpSpPr>
        <p:pic>
          <p:nvPicPr>
            <p:cNvPr id="23" name="Imagem 22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666D448B-7C8B-C327-1085-4C159DBD8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3791" y="2097640"/>
              <a:ext cx="1719482" cy="967209"/>
            </a:xfrm>
            <a:prstGeom prst="rect">
              <a:avLst/>
            </a:prstGeom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B082208E-F4AA-6950-BBBC-4E8A11DD7D85}"/>
                </a:ext>
              </a:extLst>
            </p:cNvPr>
            <p:cNvSpPr txBox="1"/>
            <p:nvPr/>
          </p:nvSpPr>
          <p:spPr>
            <a:xfrm>
              <a:off x="2864024" y="2365062"/>
              <a:ext cx="1379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Acolhimento</a:t>
              </a: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7E4E7B81-0A57-AE35-F823-BB257DC7F1BD}"/>
              </a:ext>
            </a:extLst>
          </p:cNvPr>
          <p:cNvGrpSpPr/>
          <p:nvPr/>
        </p:nvGrpSpPr>
        <p:grpSpPr>
          <a:xfrm>
            <a:off x="1663627" y="3237848"/>
            <a:ext cx="2464076" cy="1130204"/>
            <a:chOff x="1663627" y="3237848"/>
            <a:chExt cx="2464076" cy="1130204"/>
          </a:xfrm>
        </p:grpSpPr>
        <p:pic>
          <p:nvPicPr>
            <p:cNvPr id="21" name="Imagem 20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0CA5005E-AD20-8FFD-2462-07A5D0F48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2" r="26557"/>
            <a:stretch/>
          </p:blipFill>
          <p:spPr>
            <a:xfrm>
              <a:off x="1663627" y="3237848"/>
              <a:ext cx="1056884" cy="1130204"/>
            </a:xfrm>
            <a:prstGeom prst="rect">
              <a:avLst/>
            </a:prstGeom>
          </p:spPr>
        </p:pic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D68E7275-92D7-7F8B-CE52-1F5DD7F5BD4D}"/>
                </a:ext>
              </a:extLst>
            </p:cNvPr>
            <p:cNvSpPr txBox="1"/>
            <p:nvPr/>
          </p:nvSpPr>
          <p:spPr>
            <a:xfrm>
              <a:off x="2864024" y="3676428"/>
              <a:ext cx="1263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Integridade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6B756A33-8E97-5CCD-ECD8-EA73DAE3D92E}"/>
              </a:ext>
            </a:extLst>
          </p:cNvPr>
          <p:cNvGrpSpPr/>
          <p:nvPr/>
        </p:nvGrpSpPr>
        <p:grpSpPr>
          <a:xfrm>
            <a:off x="1755895" y="4571875"/>
            <a:ext cx="2394249" cy="893374"/>
            <a:chOff x="1755895" y="4571875"/>
            <a:chExt cx="2394249" cy="893374"/>
          </a:xfrm>
        </p:grpSpPr>
        <p:pic>
          <p:nvPicPr>
            <p:cNvPr id="13" name="Gráfico 12" descr="Acesso universal com preenchimento sólido">
              <a:extLst>
                <a:ext uri="{FF2B5EF4-FFF2-40B4-BE49-F238E27FC236}">
                  <a16:creationId xmlns:a16="http://schemas.microsoft.com/office/drawing/2014/main" id="{A65CC0B9-85C6-17D9-899D-9B706901A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55895" y="4571875"/>
              <a:ext cx="893374" cy="893374"/>
            </a:xfrm>
            <a:prstGeom prst="rect">
              <a:avLst/>
            </a:prstGeom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C7E1EA1C-C7C6-FC50-EB8D-F5BB8FC6FBC1}"/>
                </a:ext>
              </a:extLst>
            </p:cNvPr>
            <p:cNvSpPr txBox="1"/>
            <p:nvPr/>
          </p:nvSpPr>
          <p:spPr>
            <a:xfrm>
              <a:off x="2864023" y="4833896"/>
              <a:ext cx="1286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Diversidade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CF1E0DAB-2C36-AF2E-98CA-334F7CBC837F}"/>
              </a:ext>
            </a:extLst>
          </p:cNvPr>
          <p:cNvGrpSpPr/>
          <p:nvPr/>
        </p:nvGrpSpPr>
        <p:grpSpPr>
          <a:xfrm>
            <a:off x="7041001" y="2100859"/>
            <a:ext cx="2230052" cy="974454"/>
            <a:chOff x="7041001" y="2100859"/>
            <a:chExt cx="2230052" cy="974454"/>
          </a:xfrm>
        </p:grpSpPr>
        <p:pic>
          <p:nvPicPr>
            <p:cNvPr id="29" name="Imagem 28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2AEE6B73-A05A-FC1D-BB36-19B353C2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477" t="11283" r="27472" b="15882"/>
            <a:stretch/>
          </p:blipFill>
          <p:spPr>
            <a:xfrm>
              <a:off x="7041001" y="2100859"/>
              <a:ext cx="1000169" cy="974454"/>
            </a:xfrm>
            <a:prstGeom prst="rect">
              <a:avLst/>
            </a:prstGeom>
          </p:spPr>
        </p:pic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629C6482-D8C2-CAD2-28C9-A34FD78E964F}"/>
                </a:ext>
              </a:extLst>
            </p:cNvPr>
            <p:cNvSpPr txBox="1"/>
            <p:nvPr/>
          </p:nvSpPr>
          <p:spPr>
            <a:xfrm>
              <a:off x="8115352" y="2359471"/>
              <a:ext cx="1155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Excelência</a:t>
              </a: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06CBBACE-4F47-6B20-2210-F62057DB87B1}"/>
              </a:ext>
            </a:extLst>
          </p:cNvPr>
          <p:cNvGrpSpPr/>
          <p:nvPr/>
        </p:nvGrpSpPr>
        <p:grpSpPr>
          <a:xfrm>
            <a:off x="7124565" y="3267796"/>
            <a:ext cx="2738375" cy="1002414"/>
            <a:chOff x="7124565" y="3267796"/>
            <a:chExt cx="2738375" cy="1002414"/>
          </a:xfrm>
        </p:grpSpPr>
        <p:pic>
          <p:nvPicPr>
            <p:cNvPr id="27" name="Imagem 26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0592228-56D9-931B-1685-BB20F608B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785" t="15675" r="31798" b="14566"/>
            <a:stretch/>
          </p:blipFill>
          <p:spPr>
            <a:xfrm>
              <a:off x="7124565" y="3267796"/>
              <a:ext cx="879208" cy="1002414"/>
            </a:xfrm>
            <a:prstGeom prst="rect">
              <a:avLst/>
            </a:prstGeom>
          </p:spPr>
        </p:pic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3E3AB74-826D-9D53-1CD0-5A66FD0369A6}"/>
                </a:ext>
              </a:extLst>
            </p:cNvPr>
            <p:cNvSpPr txBox="1"/>
            <p:nvPr/>
          </p:nvSpPr>
          <p:spPr>
            <a:xfrm>
              <a:off x="8118936" y="3550646"/>
              <a:ext cx="1744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Sustentabilidade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40B2E3D6-9461-0FB8-22E7-2D4562E2040C}"/>
              </a:ext>
            </a:extLst>
          </p:cNvPr>
          <p:cNvGrpSpPr/>
          <p:nvPr/>
        </p:nvGrpSpPr>
        <p:grpSpPr>
          <a:xfrm>
            <a:off x="7124565" y="4485291"/>
            <a:ext cx="2019075" cy="914400"/>
            <a:chOff x="7114696" y="4495344"/>
            <a:chExt cx="2019075" cy="914400"/>
          </a:xfrm>
        </p:grpSpPr>
        <p:pic>
          <p:nvPicPr>
            <p:cNvPr id="25" name="Imagem 24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EAAFCC71-2C4E-1736-7027-4D4D679B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1796" t="18029" r="33417" b="18671"/>
            <a:stretch/>
          </p:blipFill>
          <p:spPr>
            <a:xfrm>
              <a:off x="7114696" y="4495344"/>
              <a:ext cx="893373" cy="914400"/>
            </a:xfrm>
            <a:prstGeom prst="rect">
              <a:avLst/>
            </a:prstGeom>
          </p:spPr>
        </p:pic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FAD68B90-93A2-F735-D482-106643EA773C}"/>
                </a:ext>
              </a:extLst>
            </p:cNvPr>
            <p:cNvSpPr txBox="1"/>
            <p:nvPr/>
          </p:nvSpPr>
          <p:spPr>
            <a:xfrm>
              <a:off x="8109067" y="4833896"/>
              <a:ext cx="1024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Inovação</a:t>
              </a:r>
            </a:p>
          </p:txBody>
        </p:sp>
      </p:grpSp>
      <p:pic>
        <p:nvPicPr>
          <p:cNvPr id="44" name="Imagem 11">
            <a:extLst>
              <a:ext uri="{FF2B5EF4-FFF2-40B4-BE49-F238E27FC236}">
                <a16:creationId xmlns:a16="http://schemas.microsoft.com/office/drawing/2014/main" id="{D2E14E8C-4501-4032-F002-DE05661FE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3" t="26512" r="31583" b="32532"/>
          <a:stretch>
            <a:fillRect/>
          </a:stretch>
        </p:blipFill>
        <p:spPr bwMode="auto">
          <a:xfrm>
            <a:off x="11368088" y="6057900"/>
            <a:ext cx="6080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42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F279BB-F4C8-E289-95CB-88AA1F00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951" y="6040460"/>
            <a:ext cx="1390338" cy="427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2B5A76-C6C5-9489-877E-51BA35DD5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11" y="5789647"/>
            <a:ext cx="1929255" cy="92942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9059A87-BB14-C16A-9AD5-0146990AA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3548422-44CC-E213-4107-7302DF776D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0B5E6CF-723A-4A05-6654-AF953ECB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201" y="3030537"/>
            <a:ext cx="2211720" cy="7969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000" dirty="0">
                <a:solidFill>
                  <a:schemeClr val="bg1"/>
                </a:solidFill>
                <a:latin typeface="Montserrat Black" panose="00000A00000000000000" pitchFamily="2" charset="0"/>
              </a:rPr>
              <a:t>Principais </a:t>
            </a:r>
            <a:br>
              <a:rPr lang="pt-BR" sz="3000" dirty="0">
                <a:solidFill>
                  <a:schemeClr val="bg1"/>
                </a:solidFill>
                <a:latin typeface="Montserrat Black" panose="00000A00000000000000" pitchFamily="2" charset="0"/>
              </a:rPr>
            </a:br>
            <a:r>
              <a:rPr lang="pt-BR" sz="3000" dirty="0">
                <a:solidFill>
                  <a:schemeClr val="bg1"/>
                </a:solidFill>
                <a:latin typeface="Montserrat Black" panose="00000A00000000000000" pitchFamily="2" charset="0"/>
              </a:rPr>
              <a:t>Benefícios</a:t>
            </a:r>
            <a:endParaRPr lang="pt-BR" sz="667" dirty="0">
              <a:solidFill>
                <a:schemeClr val="bg1"/>
              </a:solidFill>
              <a:latin typeface="Montserrat" panose="020F0502020204030204" pitchFamily="2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1DDE04B-1C60-4682-CC42-AED0C30244B1}"/>
              </a:ext>
            </a:extLst>
          </p:cNvPr>
          <p:cNvSpPr/>
          <p:nvPr/>
        </p:nvSpPr>
        <p:spPr>
          <a:xfrm>
            <a:off x="4679087" y="1998551"/>
            <a:ext cx="2869948" cy="286089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2">
                    <a:lumMod val="50000"/>
                  </a:schemeClr>
                </a:solidFill>
              </a:ln>
              <a:noFill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CA4FDB4B-A980-7850-9715-A693AE229472}"/>
              </a:ext>
            </a:extLst>
          </p:cNvPr>
          <p:cNvSpPr txBox="1"/>
          <p:nvPr/>
        </p:nvSpPr>
        <p:spPr>
          <a:xfrm>
            <a:off x="2193609" y="5281594"/>
            <a:ext cx="1971316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Posicionar e valorizar a marca  Sesc na Educação do país</a:t>
            </a:r>
            <a:endParaRPr sz="1400" dirty="0"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FE026848-EA4F-53AA-ABE9-A39CA58CD928}"/>
              </a:ext>
            </a:extLst>
          </p:cNvPr>
          <p:cNvSpPr txBox="1"/>
          <p:nvPr/>
        </p:nvSpPr>
        <p:spPr>
          <a:xfrm>
            <a:off x="4940021" y="5891430"/>
            <a:ext cx="231195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28575" marR="5080" indent="-2857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Evidenciar um trabalho coletivo  entre DRs e DN</a:t>
            </a:r>
            <a:endParaRPr sz="1400" dirty="0"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54673DDD-9758-7654-AC31-622BE6097A2A}"/>
              </a:ext>
            </a:extLst>
          </p:cNvPr>
          <p:cNvSpPr txBox="1"/>
          <p:nvPr/>
        </p:nvSpPr>
        <p:spPr>
          <a:xfrm>
            <a:off x="8756936" y="3099101"/>
            <a:ext cx="2688913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065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Facilitar a avaliação geral do aluno e  consolidar os dados das escolas  (nacionalmente)</a:t>
            </a:r>
            <a:endParaRPr sz="1400" dirty="0"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14EEE2AD-07C3-494E-D97C-440A2267EC6B}"/>
              </a:ext>
            </a:extLst>
          </p:cNvPr>
          <p:cNvSpPr txBox="1"/>
          <p:nvPr/>
        </p:nvSpPr>
        <p:spPr>
          <a:xfrm>
            <a:off x="8266657" y="5301933"/>
            <a:ext cx="265684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065" marR="5080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Garantir que o Sesc realize uma educação  que esteja articulada com todas as áreas  finalísticas de atuação</a:t>
            </a:r>
            <a:endParaRPr sz="1400" dirty="0"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8CD203F6-5676-73AC-0441-C450A46A5D7D}"/>
              </a:ext>
            </a:extLst>
          </p:cNvPr>
          <p:cNvSpPr txBox="1"/>
          <p:nvPr/>
        </p:nvSpPr>
        <p:spPr>
          <a:xfrm>
            <a:off x="8226153" y="1337889"/>
            <a:ext cx="2688912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700" marR="5080" indent="-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Realizar um processo formativo de  professores e gestores das escolas do Sesc</a:t>
            </a:r>
            <a:endParaRPr sz="1400" dirty="0"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3B9BE8D6-DCF4-ED9C-32A0-128B4351969D}"/>
              </a:ext>
            </a:extLst>
          </p:cNvPr>
          <p:cNvSpPr txBox="1">
            <a:spLocks noGrp="1"/>
          </p:cNvSpPr>
          <p:nvPr/>
        </p:nvSpPr>
        <p:spPr bwMode="auto">
          <a:xfrm>
            <a:off x="4733289" y="265394"/>
            <a:ext cx="2725420" cy="87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latin typeface="Montserrat" panose="00000500000000000000" pitchFamily="2" charset="0"/>
                <a:cs typeface="Tahoma"/>
              </a:rPr>
              <a:t>Fornecer tecnologia para um diagnóstico  preciso para que melhorias possam ser  feitas em toda a rede</a:t>
            </a:r>
            <a:endParaRPr sz="1400" dirty="0"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4CD66E7F-26E5-7CCD-C25C-3D360E0B5242}"/>
              </a:ext>
            </a:extLst>
          </p:cNvPr>
          <p:cNvSpPr txBox="1"/>
          <p:nvPr/>
        </p:nvSpPr>
        <p:spPr>
          <a:xfrm>
            <a:off x="1742831" y="1186797"/>
            <a:ext cx="2628399" cy="10906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1113" marR="5080" indent="-1588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Após construção coletiva, DN fornecerá  assessoria técnica, diagnóstico e estrutura  pedagógica baseada em inovação</a:t>
            </a:r>
            <a:endParaRPr sz="1400" dirty="0"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5BB1173D-29C9-CB47-6273-AA455C1A9D44}"/>
              </a:ext>
            </a:extLst>
          </p:cNvPr>
          <p:cNvSpPr txBox="1"/>
          <p:nvPr/>
        </p:nvSpPr>
        <p:spPr>
          <a:xfrm>
            <a:off x="746151" y="3030537"/>
            <a:ext cx="2725035" cy="10906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74613" marR="5080" indent="1905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Permitir que todas as escolas do Sesc estejam  ainda mais comprometidas para gerar uma  maior educação para transformação social</a:t>
            </a:r>
            <a:endParaRPr sz="1400" dirty="0">
              <a:latin typeface="Montserrat" panose="00000500000000000000" pitchFamily="2" charset="0"/>
              <a:cs typeface="Tahoma"/>
            </a:endParaRP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FDCC5E76-891E-CB80-3168-D4837991CA6A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6114061" y="1208432"/>
            <a:ext cx="0" cy="7901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C657CDAB-0647-62F5-3A20-023BD2B5A28A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4363846" y="1816792"/>
            <a:ext cx="735535" cy="60072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559A6D80-DD1D-4614-1A85-84AB00D8B642}"/>
              </a:ext>
            </a:extLst>
          </p:cNvPr>
          <p:cNvCxnSpPr>
            <a:cxnSpLocks/>
          </p:cNvCxnSpPr>
          <p:nvPr/>
        </p:nvCxnSpPr>
        <p:spPr>
          <a:xfrm flipH="1">
            <a:off x="3683226" y="3483316"/>
            <a:ext cx="99586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049B4E59-E30F-8B0E-31D6-48BB4C5A7829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6114061" y="4859446"/>
            <a:ext cx="0" cy="88497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F95482AE-031E-9506-18ED-3ED47F1C5B4B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4363846" y="4440478"/>
            <a:ext cx="735535" cy="66567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C98FCB76-EECA-1C5B-22A7-59B4043818EB}"/>
              </a:ext>
            </a:extLst>
          </p:cNvPr>
          <p:cNvCxnSpPr>
            <a:cxnSpLocks/>
            <a:stCxn id="7" idx="5"/>
          </p:cNvCxnSpPr>
          <p:nvPr/>
        </p:nvCxnSpPr>
        <p:spPr>
          <a:xfrm>
            <a:off x="7128741" y="4440478"/>
            <a:ext cx="838693" cy="74769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6E43E03E-823E-4495-1797-998FA547540C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7549035" y="3428999"/>
            <a:ext cx="99586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F6F95CC8-935D-99A2-4079-10CE573243A5}"/>
              </a:ext>
            </a:extLst>
          </p:cNvPr>
          <p:cNvCxnSpPr>
            <a:cxnSpLocks/>
            <a:stCxn id="7" idx="7"/>
          </p:cNvCxnSpPr>
          <p:nvPr/>
        </p:nvCxnSpPr>
        <p:spPr>
          <a:xfrm flipV="1">
            <a:off x="7128741" y="1882082"/>
            <a:ext cx="838693" cy="53543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3">
            <a:extLst>
              <a:ext uri="{FF2B5EF4-FFF2-40B4-BE49-F238E27FC236}">
                <a16:creationId xmlns:a16="http://schemas.microsoft.com/office/drawing/2014/main" id="{765217CD-E0C7-E225-4177-E8952CC6F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13" y="5356403"/>
            <a:ext cx="985200" cy="1131759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4C0F7561-0612-D463-3665-C1C7C9FA0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3935" y="410729"/>
            <a:ext cx="947026" cy="73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9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19CCA50-A21D-3E1A-62DE-6E697F7F261B}"/>
              </a:ext>
            </a:extLst>
          </p:cNvPr>
          <p:cNvSpPr/>
          <p:nvPr/>
        </p:nvSpPr>
        <p:spPr>
          <a:xfrm>
            <a:off x="14" y="0"/>
            <a:ext cx="12191986" cy="6858000"/>
          </a:xfrm>
          <a:prstGeom prst="rect">
            <a:avLst/>
          </a:prstGeom>
          <a:solidFill>
            <a:schemeClr val="accent5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63BA62A-3446-0887-06FF-7738C86E6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06" y="2491067"/>
            <a:ext cx="26193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F3257-BAEB-AF92-C226-822831EE2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5" b="30589"/>
          <a:stretch/>
        </p:blipFill>
        <p:spPr>
          <a:xfrm>
            <a:off x="0" y="5209083"/>
            <a:ext cx="1297320" cy="1648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FA3C0-21FF-B8A4-7860-1992983F2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87" y="5808688"/>
            <a:ext cx="842893" cy="842893"/>
          </a:xfrm>
          <a:prstGeom prst="rect">
            <a:avLst/>
          </a:prstGeom>
        </p:spPr>
      </p:pic>
      <p:pic>
        <p:nvPicPr>
          <p:cNvPr id="3" name="Imagem 11">
            <a:extLst>
              <a:ext uri="{FF2B5EF4-FFF2-40B4-BE49-F238E27FC236}">
                <a16:creationId xmlns:a16="http://schemas.microsoft.com/office/drawing/2014/main" id="{E4544313-E064-8D70-A6EF-78B3CB648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3" t="26512" r="31583" b="32532"/>
          <a:stretch>
            <a:fillRect/>
          </a:stretch>
        </p:blipFill>
        <p:spPr bwMode="auto">
          <a:xfrm>
            <a:off x="11368088" y="6057900"/>
            <a:ext cx="6080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23">
            <a:extLst>
              <a:ext uri="{FF2B5EF4-FFF2-40B4-BE49-F238E27FC236}">
                <a16:creationId xmlns:a16="http://schemas.microsoft.com/office/drawing/2014/main" id="{95B4CA36-675E-4F59-B9CF-3F4CAC0E4921}"/>
              </a:ext>
            </a:extLst>
          </p:cNvPr>
          <p:cNvSpPr>
            <a:spLocks noGrp="1"/>
          </p:cNvSpPr>
          <p:nvPr/>
        </p:nvSpPr>
        <p:spPr bwMode="auto">
          <a:xfrm>
            <a:off x="4978456" y="90252"/>
            <a:ext cx="223507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 i="0" kern="120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pt-BR" sz="3200" dirty="0">
                <a:latin typeface="Montserrat" panose="00000500000000000000" pitchFamily="2" charset="0"/>
              </a:rPr>
              <a:t>Entregas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06181111-9DAA-EF29-40AE-5D11E198D846}"/>
              </a:ext>
            </a:extLst>
          </p:cNvPr>
          <p:cNvGrpSpPr/>
          <p:nvPr/>
        </p:nvGrpSpPr>
        <p:grpSpPr>
          <a:xfrm>
            <a:off x="6096000" y="4452207"/>
            <a:ext cx="7976757" cy="1113257"/>
            <a:chOff x="6096000" y="4689074"/>
            <a:chExt cx="6398159" cy="832294"/>
          </a:xfrm>
        </p:grpSpPr>
        <p:grpSp>
          <p:nvGrpSpPr>
            <p:cNvPr id="13" name="object 15">
              <a:extLst>
                <a:ext uri="{FF2B5EF4-FFF2-40B4-BE49-F238E27FC236}">
                  <a16:creationId xmlns:a16="http://schemas.microsoft.com/office/drawing/2014/main" id="{3FF15CF5-6216-4F79-5101-109243D4FB52}"/>
                </a:ext>
              </a:extLst>
            </p:cNvPr>
            <p:cNvGrpSpPr/>
            <p:nvPr/>
          </p:nvGrpSpPr>
          <p:grpSpPr>
            <a:xfrm>
              <a:off x="7014305" y="4689074"/>
              <a:ext cx="591820" cy="701675"/>
              <a:chOff x="8139655" y="4206471"/>
              <a:chExt cx="591820" cy="701675"/>
            </a:xfrm>
          </p:grpSpPr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BD311315-37EA-F959-39A0-83897B1C8AD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189548" y="4329212"/>
                <a:ext cx="115458" cy="173964"/>
              </a:xfrm>
              <a:prstGeom prst="rect">
                <a:avLst/>
              </a:prstGeom>
            </p:spPr>
          </p:pic>
          <p:sp>
            <p:nvSpPr>
              <p:cNvPr id="17" name="object 17">
                <a:extLst>
                  <a:ext uri="{FF2B5EF4-FFF2-40B4-BE49-F238E27FC236}">
                    <a16:creationId xmlns:a16="http://schemas.microsoft.com/office/drawing/2014/main" id="{FC3026CD-8999-DE0C-E9E9-E51967E2B3DB}"/>
                  </a:ext>
                </a:extLst>
              </p:cNvPr>
              <p:cNvSpPr/>
              <p:nvPr/>
            </p:nvSpPr>
            <p:spPr>
              <a:xfrm>
                <a:off x="8139655" y="4206471"/>
                <a:ext cx="591820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591820" h="701675">
                    <a:moveTo>
                      <a:pt x="264186" y="0"/>
                    </a:moveTo>
                    <a:lnTo>
                      <a:pt x="260973" y="0"/>
                    </a:lnTo>
                    <a:lnTo>
                      <a:pt x="215150" y="3965"/>
                    </a:lnTo>
                    <a:lnTo>
                      <a:pt x="171895" y="15506"/>
                    </a:lnTo>
                    <a:lnTo>
                      <a:pt x="131911" y="33947"/>
                    </a:lnTo>
                    <a:lnTo>
                      <a:pt x="95899" y="58609"/>
                    </a:lnTo>
                    <a:lnTo>
                      <a:pt x="64562" y="88816"/>
                    </a:lnTo>
                    <a:lnTo>
                      <a:pt x="38602" y="123890"/>
                    </a:lnTo>
                    <a:lnTo>
                      <a:pt x="18720" y="163156"/>
                    </a:lnTo>
                    <a:lnTo>
                      <a:pt x="5618" y="205934"/>
                    </a:lnTo>
                    <a:lnTo>
                      <a:pt x="0" y="251549"/>
                    </a:lnTo>
                    <a:lnTo>
                      <a:pt x="3" y="270715"/>
                    </a:lnTo>
                    <a:lnTo>
                      <a:pt x="4303" y="319331"/>
                    </a:lnTo>
                    <a:lnTo>
                      <a:pt x="17259" y="365804"/>
                    </a:lnTo>
                    <a:lnTo>
                      <a:pt x="38331" y="409000"/>
                    </a:lnTo>
                    <a:lnTo>
                      <a:pt x="66985" y="447824"/>
                    </a:lnTo>
                    <a:lnTo>
                      <a:pt x="102686" y="481180"/>
                    </a:lnTo>
                    <a:lnTo>
                      <a:pt x="102687" y="701231"/>
                    </a:lnTo>
                    <a:lnTo>
                      <a:pt x="377678" y="701231"/>
                    </a:lnTo>
                    <a:lnTo>
                      <a:pt x="377678" y="683746"/>
                    </a:lnTo>
                    <a:lnTo>
                      <a:pt x="120091" y="683746"/>
                    </a:lnTo>
                    <a:lnTo>
                      <a:pt x="120091" y="472644"/>
                    </a:lnTo>
                    <a:lnTo>
                      <a:pt x="79920" y="436285"/>
                    </a:lnTo>
                    <a:lnTo>
                      <a:pt x="53115" y="400008"/>
                    </a:lnTo>
                    <a:lnTo>
                      <a:pt x="33425" y="359628"/>
                    </a:lnTo>
                    <a:lnTo>
                      <a:pt x="21354" y="316179"/>
                    </a:lnTo>
                    <a:lnTo>
                      <a:pt x="17406" y="270715"/>
                    </a:lnTo>
                    <a:lnTo>
                      <a:pt x="17448" y="251549"/>
                    </a:lnTo>
                    <a:lnTo>
                      <a:pt x="23767" y="204147"/>
                    </a:lnTo>
                    <a:lnTo>
                      <a:pt x="38887" y="159875"/>
                    </a:lnTo>
                    <a:lnTo>
                      <a:pt x="61826" y="119964"/>
                    </a:lnTo>
                    <a:lnTo>
                      <a:pt x="91647" y="85314"/>
                    </a:lnTo>
                    <a:lnTo>
                      <a:pt x="127412" y="56829"/>
                    </a:lnTo>
                    <a:lnTo>
                      <a:pt x="168183" y="35412"/>
                    </a:lnTo>
                    <a:lnTo>
                      <a:pt x="213023" y="21965"/>
                    </a:lnTo>
                    <a:lnTo>
                      <a:pt x="260995" y="17390"/>
                    </a:lnTo>
                    <a:lnTo>
                      <a:pt x="353940" y="17390"/>
                    </a:lnTo>
                    <a:lnTo>
                      <a:pt x="317631" y="6027"/>
                    </a:lnTo>
                    <a:lnTo>
                      <a:pt x="270778" y="144"/>
                    </a:lnTo>
                    <a:lnTo>
                      <a:pt x="264186" y="0"/>
                    </a:lnTo>
                    <a:close/>
                  </a:path>
                  <a:path w="591820" h="701675">
                    <a:moveTo>
                      <a:pt x="353940" y="17390"/>
                    </a:moveTo>
                    <a:lnTo>
                      <a:pt x="263990" y="17390"/>
                    </a:lnTo>
                    <a:lnTo>
                      <a:pt x="270031" y="17535"/>
                    </a:lnTo>
                    <a:lnTo>
                      <a:pt x="319037" y="24277"/>
                    </a:lnTo>
                    <a:lnTo>
                      <a:pt x="364346" y="40132"/>
                    </a:lnTo>
                    <a:lnTo>
                      <a:pt x="405011" y="64092"/>
                    </a:lnTo>
                    <a:lnTo>
                      <a:pt x="440089" y="95143"/>
                    </a:lnTo>
                    <a:lnTo>
                      <a:pt x="468636" y="132277"/>
                    </a:lnTo>
                    <a:lnTo>
                      <a:pt x="489707" y="174482"/>
                    </a:lnTo>
                    <a:lnTo>
                      <a:pt x="502358" y="220748"/>
                    </a:lnTo>
                    <a:lnTo>
                      <a:pt x="505645" y="270063"/>
                    </a:lnTo>
                    <a:lnTo>
                      <a:pt x="505645" y="279679"/>
                    </a:lnTo>
                    <a:lnTo>
                      <a:pt x="568243" y="388451"/>
                    </a:lnTo>
                    <a:lnTo>
                      <a:pt x="571978" y="394369"/>
                    </a:lnTo>
                    <a:lnTo>
                      <a:pt x="573909" y="400501"/>
                    </a:lnTo>
                    <a:lnTo>
                      <a:pt x="574232" y="406921"/>
                    </a:lnTo>
                    <a:lnTo>
                      <a:pt x="572892" y="413312"/>
                    </a:lnTo>
                    <a:lnTo>
                      <a:pt x="570390" y="418370"/>
                    </a:lnTo>
                    <a:lnTo>
                      <a:pt x="565654" y="421921"/>
                    </a:lnTo>
                    <a:lnTo>
                      <a:pt x="560114" y="422884"/>
                    </a:lnTo>
                    <a:lnTo>
                      <a:pt x="505601" y="422884"/>
                    </a:lnTo>
                    <a:lnTo>
                      <a:pt x="505582" y="494281"/>
                    </a:lnTo>
                    <a:lnTo>
                      <a:pt x="498868" y="527335"/>
                    </a:lnTo>
                    <a:lnTo>
                      <a:pt x="480588" y="554407"/>
                    </a:lnTo>
                    <a:lnTo>
                      <a:pt x="453494" y="572673"/>
                    </a:lnTo>
                    <a:lnTo>
                      <a:pt x="420319" y="579401"/>
                    </a:lnTo>
                    <a:lnTo>
                      <a:pt x="360274" y="579401"/>
                    </a:lnTo>
                    <a:lnTo>
                      <a:pt x="360274" y="683746"/>
                    </a:lnTo>
                    <a:lnTo>
                      <a:pt x="377678" y="683746"/>
                    </a:lnTo>
                    <a:lnTo>
                      <a:pt x="377678" y="596886"/>
                    </a:lnTo>
                    <a:lnTo>
                      <a:pt x="420319" y="596886"/>
                    </a:lnTo>
                    <a:lnTo>
                      <a:pt x="460254" y="588771"/>
                    </a:lnTo>
                    <a:lnTo>
                      <a:pt x="492869" y="566776"/>
                    </a:lnTo>
                    <a:lnTo>
                      <a:pt x="514881" y="534185"/>
                    </a:lnTo>
                    <a:lnTo>
                      <a:pt x="523006" y="494281"/>
                    </a:lnTo>
                    <a:lnTo>
                      <a:pt x="523006" y="440369"/>
                    </a:lnTo>
                    <a:lnTo>
                      <a:pt x="561296" y="440369"/>
                    </a:lnTo>
                    <a:lnTo>
                      <a:pt x="577179" y="434238"/>
                    </a:lnTo>
                    <a:lnTo>
                      <a:pt x="588493" y="420951"/>
                    </a:lnTo>
                    <a:lnTo>
                      <a:pt x="591648" y="402132"/>
                    </a:lnTo>
                    <a:lnTo>
                      <a:pt x="583052" y="379408"/>
                    </a:lnTo>
                    <a:lnTo>
                      <a:pt x="523006" y="275063"/>
                    </a:lnTo>
                    <a:lnTo>
                      <a:pt x="522971" y="270063"/>
                    </a:lnTo>
                    <a:lnTo>
                      <a:pt x="520459" y="223599"/>
                    </a:lnTo>
                    <a:lnTo>
                      <a:pt x="509880" y="178964"/>
                    </a:lnTo>
                    <a:lnTo>
                      <a:pt x="491981" y="137574"/>
                    </a:lnTo>
                    <a:lnTo>
                      <a:pt x="467475" y="100193"/>
                    </a:lnTo>
                    <a:lnTo>
                      <a:pt x="437074" y="67584"/>
                    </a:lnTo>
                    <a:lnTo>
                      <a:pt x="401492" y="40511"/>
                    </a:lnTo>
                    <a:lnTo>
                      <a:pt x="361440" y="19737"/>
                    </a:lnTo>
                    <a:lnTo>
                      <a:pt x="353940" y="173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>
                <a:defPPr>
                  <a:defRPr lang="pt-B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dirty="0"/>
              </a:p>
            </p:txBody>
          </p:sp>
          <p:pic>
            <p:nvPicPr>
              <p:cNvPr id="18" name="object 18">
                <a:extLst>
                  <a:ext uri="{FF2B5EF4-FFF2-40B4-BE49-F238E27FC236}">
                    <a16:creationId xmlns:a16="http://schemas.microsoft.com/office/drawing/2014/main" id="{8850A81D-4AF4-80A7-6C26-23ADF61A9C2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474693" y="4260962"/>
                <a:ext cx="73947" cy="111764"/>
              </a:xfrm>
              <a:prstGeom prst="rect">
                <a:avLst/>
              </a:prstGeom>
            </p:spPr>
          </p:pic>
          <p:sp>
            <p:nvSpPr>
              <p:cNvPr id="19" name="object 19">
                <a:extLst>
                  <a:ext uri="{FF2B5EF4-FFF2-40B4-BE49-F238E27FC236}">
                    <a16:creationId xmlns:a16="http://schemas.microsoft.com/office/drawing/2014/main" id="{E5CE00DB-9A0E-A2F3-91BF-868D28E2C0A2}"/>
                  </a:ext>
                </a:extLst>
              </p:cNvPr>
              <p:cNvSpPr/>
              <p:nvPr/>
            </p:nvSpPr>
            <p:spPr>
              <a:xfrm>
                <a:off x="8198112" y="4259642"/>
                <a:ext cx="255270" cy="382905"/>
              </a:xfrm>
              <a:custGeom>
                <a:avLst/>
                <a:gdLst/>
                <a:ahLst/>
                <a:cxnLst/>
                <a:rect l="l" t="t" r="r" b="b"/>
                <a:pathLst>
                  <a:path w="255270" h="382904">
                    <a:moveTo>
                      <a:pt x="154493" y="0"/>
                    </a:moveTo>
                    <a:lnTo>
                      <a:pt x="146046" y="1819"/>
                    </a:lnTo>
                    <a:lnTo>
                      <a:pt x="138971" y="6767"/>
                    </a:lnTo>
                    <a:lnTo>
                      <a:pt x="134498" y="13801"/>
                    </a:lnTo>
                    <a:lnTo>
                      <a:pt x="132992" y="21997"/>
                    </a:lnTo>
                    <a:lnTo>
                      <a:pt x="134813" y="30434"/>
                    </a:lnTo>
                    <a:lnTo>
                      <a:pt x="137003" y="35463"/>
                    </a:lnTo>
                    <a:lnTo>
                      <a:pt x="141020" y="39470"/>
                    </a:lnTo>
                    <a:lnTo>
                      <a:pt x="146046" y="41666"/>
                    </a:lnTo>
                    <a:lnTo>
                      <a:pt x="146046" y="190531"/>
                    </a:lnTo>
                    <a:lnTo>
                      <a:pt x="174764" y="220175"/>
                    </a:lnTo>
                    <a:lnTo>
                      <a:pt x="128642" y="266260"/>
                    </a:lnTo>
                    <a:lnTo>
                      <a:pt x="128642" y="308809"/>
                    </a:lnTo>
                    <a:lnTo>
                      <a:pt x="76160" y="308809"/>
                    </a:lnTo>
                    <a:lnTo>
                      <a:pt x="42605" y="269434"/>
                    </a:lnTo>
                    <a:lnTo>
                      <a:pt x="44708" y="260809"/>
                    </a:lnTo>
                    <a:lnTo>
                      <a:pt x="43384" y="252344"/>
                    </a:lnTo>
                    <a:lnTo>
                      <a:pt x="38980" y="244992"/>
                    </a:lnTo>
                    <a:lnTo>
                      <a:pt x="31843" y="239710"/>
                    </a:lnTo>
                    <a:lnTo>
                      <a:pt x="23216" y="237612"/>
                    </a:lnTo>
                    <a:lnTo>
                      <a:pt x="14746" y="238935"/>
                    </a:lnTo>
                    <a:lnTo>
                      <a:pt x="7390" y="243334"/>
                    </a:lnTo>
                    <a:lnTo>
                      <a:pt x="2103" y="250464"/>
                    </a:lnTo>
                    <a:lnTo>
                      <a:pt x="0" y="259085"/>
                    </a:lnTo>
                    <a:lnTo>
                      <a:pt x="1322" y="267550"/>
                    </a:lnTo>
                    <a:lnTo>
                      <a:pt x="5726" y="274901"/>
                    </a:lnTo>
                    <a:lnTo>
                      <a:pt x="12865" y="280180"/>
                    </a:lnTo>
                    <a:lnTo>
                      <a:pt x="18007" y="282593"/>
                    </a:lnTo>
                    <a:lnTo>
                      <a:pt x="23881" y="282955"/>
                    </a:lnTo>
                    <a:lnTo>
                      <a:pt x="29284" y="281194"/>
                    </a:lnTo>
                    <a:lnTo>
                      <a:pt x="68009" y="326215"/>
                    </a:lnTo>
                    <a:lnTo>
                      <a:pt x="128642" y="326215"/>
                    </a:lnTo>
                    <a:lnTo>
                      <a:pt x="128642" y="340997"/>
                    </a:lnTo>
                    <a:lnTo>
                      <a:pt x="121566" y="345945"/>
                    </a:lnTo>
                    <a:lnTo>
                      <a:pt x="117094" y="352978"/>
                    </a:lnTo>
                    <a:lnTo>
                      <a:pt x="137604" y="382660"/>
                    </a:lnTo>
                    <a:lnTo>
                      <a:pt x="146046" y="380843"/>
                    </a:lnTo>
                    <a:lnTo>
                      <a:pt x="153126" y="375892"/>
                    </a:lnTo>
                    <a:lnTo>
                      <a:pt x="157600" y="368858"/>
                    </a:lnTo>
                    <a:lnTo>
                      <a:pt x="159108" y="360661"/>
                    </a:lnTo>
                    <a:lnTo>
                      <a:pt x="157287" y="352221"/>
                    </a:lnTo>
                    <a:lnTo>
                      <a:pt x="155089" y="347200"/>
                    </a:lnTo>
                    <a:lnTo>
                      <a:pt x="151079" y="343185"/>
                    </a:lnTo>
                    <a:lnTo>
                      <a:pt x="146046" y="340997"/>
                    </a:lnTo>
                    <a:lnTo>
                      <a:pt x="146046" y="273115"/>
                    </a:lnTo>
                    <a:lnTo>
                      <a:pt x="186947" y="232247"/>
                    </a:lnTo>
                    <a:lnTo>
                      <a:pt x="212611" y="258072"/>
                    </a:lnTo>
                    <a:lnTo>
                      <a:pt x="211448" y="266607"/>
                    </a:lnTo>
                    <a:lnTo>
                      <a:pt x="213576" y="274645"/>
                    </a:lnTo>
                    <a:lnTo>
                      <a:pt x="218565" y="281298"/>
                    </a:lnTo>
                    <a:lnTo>
                      <a:pt x="225984" y="285680"/>
                    </a:lnTo>
                    <a:lnTo>
                      <a:pt x="234523" y="286843"/>
                    </a:lnTo>
                    <a:lnTo>
                      <a:pt x="242567" y="284716"/>
                    </a:lnTo>
                    <a:lnTo>
                      <a:pt x="249227" y="279731"/>
                    </a:lnTo>
                    <a:lnTo>
                      <a:pt x="253614" y="272318"/>
                    </a:lnTo>
                    <a:lnTo>
                      <a:pt x="254777" y="263786"/>
                    </a:lnTo>
                    <a:lnTo>
                      <a:pt x="252649" y="255748"/>
                    </a:lnTo>
                    <a:lnTo>
                      <a:pt x="247660" y="249093"/>
                    </a:lnTo>
                    <a:lnTo>
                      <a:pt x="237935" y="243913"/>
                    </a:lnTo>
                    <a:lnTo>
                      <a:pt x="233069" y="243507"/>
                    </a:lnTo>
                    <a:lnTo>
                      <a:pt x="227427" y="244072"/>
                    </a:lnTo>
                    <a:lnTo>
                      <a:pt x="224802" y="245159"/>
                    </a:lnTo>
                    <a:lnTo>
                      <a:pt x="163451" y="183654"/>
                    </a:lnTo>
                    <a:lnTo>
                      <a:pt x="163451" y="82701"/>
                    </a:lnTo>
                    <a:lnTo>
                      <a:pt x="215664" y="82701"/>
                    </a:lnTo>
                    <a:lnTo>
                      <a:pt x="215664" y="123569"/>
                    </a:lnTo>
                    <a:lnTo>
                      <a:pt x="208589" y="128517"/>
                    </a:lnTo>
                    <a:lnTo>
                      <a:pt x="204117" y="135551"/>
                    </a:lnTo>
                    <a:lnTo>
                      <a:pt x="224626" y="165232"/>
                    </a:lnTo>
                    <a:lnTo>
                      <a:pt x="233069" y="163416"/>
                    </a:lnTo>
                    <a:lnTo>
                      <a:pt x="240148" y="158464"/>
                    </a:lnTo>
                    <a:lnTo>
                      <a:pt x="244623" y="151430"/>
                    </a:lnTo>
                    <a:lnTo>
                      <a:pt x="246130" y="143233"/>
                    </a:lnTo>
                    <a:lnTo>
                      <a:pt x="244309" y="134793"/>
                    </a:lnTo>
                    <a:lnTo>
                      <a:pt x="242112" y="129772"/>
                    </a:lnTo>
                    <a:lnTo>
                      <a:pt x="238102" y="125757"/>
                    </a:lnTo>
                    <a:lnTo>
                      <a:pt x="233069" y="123569"/>
                    </a:lnTo>
                    <a:lnTo>
                      <a:pt x="233069" y="65296"/>
                    </a:lnTo>
                    <a:lnTo>
                      <a:pt x="163451" y="65296"/>
                    </a:lnTo>
                    <a:lnTo>
                      <a:pt x="163451" y="41666"/>
                    </a:lnTo>
                    <a:lnTo>
                      <a:pt x="170530" y="36715"/>
                    </a:lnTo>
                    <a:lnTo>
                      <a:pt x="175005" y="29681"/>
                    </a:lnTo>
                    <a:lnTo>
                      <a:pt x="176512" y="21484"/>
                    </a:lnTo>
                    <a:lnTo>
                      <a:pt x="174691" y="13044"/>
                    </a:lnTo>
                    <a:lnTo>
                      <a:pt x="169736" y="5974"/>
                    </a:lnTo>
                    <a:lnTo>
                      <a:pt x="162696" y="1505"/>
                    </a:lnTo>
                    <a:lnTo>
                      <a:pt x="15449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>
                <a:defPPr>
                  <a:defRPr lang="pt-B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/>
              </a:p>
            </p:txBody>
          </p:sp>
        </p:grp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30E310D4-E9AD-B5E3-E32F-9A79BBB4412F}"/>
                </a:ext>
              </a:extLst>
            </p:cNvPr>
            <p:cNvSpPr txBox="1"/>
            <p:nvPr/>
          </p:nvSpPr>
          <p:spPr>
            <a:xfrm>
              <a:off x="7606125" y="5200767"/>
              <a:ext cx="4888034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marL="12700" marR="1208405">
                <a:lnSpc>
                  <a:spcPct val="100000"/>
                </a:lnSpc>
                <a:spcBef>
                  <a:spcPts val="100"/>
                </a:spcBef>
              </a:pPr>
              <a:r>
                <a:rPr sz="2000" b="1" dirty="0" err="1">
                  <a:solidFill>
                    <a:schemeClr val="accent1">
                      <a:lumMod val="75000"/>
                    </a:schemeClr>
                  </a:solidFill>
                  <a:latin typeface="Montserrat" panose="00000500000000000000" pitchFamily="2" charset="0"/>
                  <a:cs typeface="Trebuchet MS"/>
                </a:rPr>
                <a:t>Formação</a:t>
              </a:r>
              <a:r>
                <a:rPr sz="1400" b="1" dirty="0">
                  <a:solidFill>
                    <a:srgbClr val="FFFFFF"/>
                  </a:solidFill>
                  <a:latin typeface="Montserrat" panose="00000500000000000000" pitchFamily="2" charset="0"/>
                  <a:cs typeface="Trebuchet MS"/>
                </a:rPr>
                <a:t>  </a:t>
              </a:r>
              <a:r>
                <a:rPr sz="2000" b="1" dirty="0" err="1">
                  <a:solidFill>
                    <a:schemeClr val="accent1">
                      <a:lumMod val="75000"/>
                    </a:schemeClr>
                  </a:solidFill>
                  <a:latin typeface="Montserrat" panose="00000500000000000000" pitchFamily="2" charset="0"/>
                  <a:cs typeface="Trebuchet MS"/>
                </a:rPr>
                <a:t>Continuada</a:t>
              </a:r>
              <a:endParaRPr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cs typeface="Trebuchet MS"/>
              </a:endParaRPr>
            </a:p>
          </p:txBody>
        </p:sp>
        <p:sp>
          <p:nvSpPr>
            <p:cNvPr id="15" name="object 22">
              <a:extLst>
                <a:ext uri="{FF2B5EF4-FFF2-40B4-BE49-F238E27FC236}">
                  <a16:creationId xmlns:a16="http://schemas.microsoft.com/office/drawing/2014/main" id="{ECD816F8-7F1A-1A7B-E137-4195CDF284E8}"/>
                </a:ext>
              </a:extLst>
            </p:cNvPr>
            <p:cNvSpPr/>
            <p:nvPr/>
          </p:nvSpPr>
          <p:spPr>
            <a:xfrm>
              <a:off x="6096000" y="4895335"/>
              <a:ext cx="938543" cy="375920"/>
            </a:xfrm>
            <a:custGeom>
              <a:avLst/>
              <a:gdLst/>
              <a:ahLst/>
              <a:cxnLst/>
              <a:rect l="l" t="t" r="r" b="b"/>
              <a:pathLst>
                <a:path w="2655570" h="375920">
                  <a:moveTo>
                    <a:pt x="0" y="0"/>
                  </a:moveTo>
                  <a:lnTo>
                    <a:pt x="0" y="375411"/>
                  </a:lnTo>
                  <a:lnTo>
                    <a:pt x="2655189" y="375411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0EE7BAF0-2F46-DBAD-34F1-9107A8FF937B}"/>
              </a:ext>
            </a:extLst>
          </p:cNvPr>
          <p:cNvGrpSpPr/>
          <p:nvPr/>
        </p:nvGrpSpPr>
        <p:grpSpPr>
          <a:xfrm>
            <a:off x="6613010" y="1276206"/>
            <a:ext cx="4056576" cy="2624931"/>
            <a:chOff x="6613010" y="1276206"/>
            <a:chExt cx="4056576" cy="2624931"/>
          </a:xfrm>
        </p:grpSpPr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40B01919-7E7A-40C5-1D21-772CC21D82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6063" y="1276206"/>
              <a:ext cx="938544" cy="938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bject 21">
              <a:extLst>
                <a:ext uri="{FF2B5EF4-FFF2-40B4-BE49-F238E27FC236}">
                  <a16:creationId xmlns:a16="http://schemas.microsoft.com/office/drawing/2014/main" id="{880BE590-BC65-B0B6-4A9D-1D90E7C16DA4}"/>
                </a:ext>
              </a:extLst>
            </p:cNvPr>
            <p:cNvSpPr/>
            <p:nvPr/>
          </p:nvSpPr>
          <p:spPr>
            <a:xfrm rot="10800000">
              <a:off x="6613010" y="2279112"/>
              <a:ext cx="938543" cy="1622025"/>
            </a:xfrm>
            <a:custGeom>
              <a:avLst/>
              <a:gdLst/>
              <a:ahLst/>
              <a:cxnLst/>
              <a:rect l="l" t="t" r="r" b="b"/>
              <a:pathLst>
                <a:path w="1826895" h="2700654">
                  <a:moveTo>
                    <a:pt x="0" y="2700528"/>
                  </a:moveTo>
                  <a:lnTo>
                    <a:pt x="0" y="0"/>
                  </a:lnTo>
                  <a:lnTo>
                    <a:pt x="1826514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5BF0B17F-1012-A186-709F-C6D059757711}"/>
                </a:ext>
              </a:extLst>
            </p:cNvPr>
            <p:cNvSpPr txBox="1"/>
            <p:nvPr/>
          </p:nvSpPr>
          <p:spPr>
            <a:xfrm>
              <a:off x="8261371" y="1787502"/>
              <a:ext cx="2408215" cy="4224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l" rtl="0" fontAlgn="base">
                <a:lnSpc>
                  <a:spcPct val="150000"/>
                </a:lnSpc>
              </a:pPr>
              <a:r>
                <a:rPr lang="pt-BR" sz="2000" b="1" i="0" u="none" strike="noStrike" dirty="0">
                  <a:solidFill>
                    <a:schemeClr val="accent1">
                      <a:lumMod val="75000"/>
                    </a:schemeClr>
                  </a:solidFill>
                  <a:effectLst/>
                  <a:latin typeface="Montserrat" panose="00000500000000000000" pitchFamily="2" charset="0"/>
                </a:rPr>
                <a:t>Regulatório</a:t>
              </a:r>
              <a:r>
                <a:rPr lang="en-US" sz="2000" b="0" i="0" dirty="0">
                  <a:solidFill>
                    <a:schemeClr val="accent1">
                      <a:lumMod val="75000"/>
                    </a:schemeClr>
                  </a:solidFill>
                  <a:effectLst/>
                  <a:latin typeface="Montserrat" panose="00000500000000000000" pitchFamily="2" charset="0"/>
                </a:rPr>
                <a:t>​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6C03C05-CC61-8595-7EBE-EC139EB274DC}"/>
              </a:ext>
            </a:extLst>
          </p:cNvPr>
          <p:cNvGrpSpPr/>
          <p:nvPr/>
        </p:nvGrpSpPr>
        <p:grpSpPr>
          <a:xfrm>
            <a:off x="451708" y="3148795"/>
            <a:ext cx="4865308" cy="793935"/>
            <a:chOff x="451708" y="3148795"/>
            <a:chExt cx="4865308" cy="793935"/>
          </a:xfrm>
        </p:grpSpPr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AE0F0013-3DD9-B626-CBE8-812C4ADD6677}"/>
                </a:ext>
              </a:extLst>
            </p:cNvPr>
            <p:cNvSpPr txBox="1"/>
            <p:nvPr/>
          </p:nvSpPr>
          <p:spPr>
            <a:xfrm>
              <a:off x="451708" y="3276671"/>
              <a:ext cx="2704420" cy="593624"/>
            </a:xfrm>
            <a:prstGeom prst="rect">
              <a:avLst/>
            </a:prstGeom>
          </p:spPr>
          <p:txBody>
            <a:bodyPr vert="horz" wrap="square" lIns="0" tIns="182245" rIns="0" bIns="0" rtlCol="0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marL="12700">
                <a:lnSpc>
                  <a:spcPct val="150000"/>
                </a:lnSpc>
                <a:spcBef>
                  <a:spcPts val="0"/>
                </a:spcBef>
              </a:pPr>
              <a:r>
                <a:rPr lang="pt-BR" sz="2000" b="1" dirty="0">
                  <a:solidFill>
                    <a:schemeClr val="accent1">
                      <a:lumMod val="75000"/>
                    </a:schemeClr>
                  </a:solidFill>
                  <a:latin typeface="Montserrat" panose="00000500000000000000" pitchFamily="2" charset="0"/>
                  <a:cs typeface="Trebuchet MS"/>
                </a:rPr>
                <a:t>Plataformas</a:t>
              </a:r>
            </a:p>
          </p:txBody>
        </p:sp>
        <p:grpSp>
          <p:nvGrpSpPr>
            <p:cNvPr id="22" name="object 4">
              <a:extLst>
                <a:ext uri="{FF2B5EF4-FFF2-40B4-BE49-F238E27FC236}">
                  <a16:creationId xmlns:a16="http://schemas.microsoft.com/office/drawing/2014/main" id="{75AB019F-F44E-D6B1-69E2-74B253881982}"/>
                </a:ext>
              </a:extLst>
            </p:cNvPr>
            <p:cNvGrpSpPr/>
            <p:nvPr/>
          </p:nvGrpSpPr>
          <p:grpSpPr>
            <a:xfrm>
              <a:off x="2152032" y="3148795"/>
              <a:ext cx="1125424" cy="793935"/>
              <a:chOff x="641640" y="3202604"/>
              <a:chExt cx="762498" cy="504620"/>
            </a:xfrm>
          </p:grpSpPr>
          <p:sp>
            <p:nvSpPr>
              <p:cNvPr id="25" name="object 5">
                <a:extLst>
                  <a:ext uri="{FF2B5EF4-FFF2-40B4-BE49-F238E27FC236}">
                    <a16:creationId xmlns:a16="http://schemas.microsoft.com/office/drawing/2014/main" id="{EE85F451-D360-C97E-1646-3AC53E6EE110}"/>
                  </a:ext>
                </a:extLst>
              </p:cNvPr>
              <p:cNvSpPr/>
              <p:nvPr/>
            </p:nvSpPr>
            <p:spPr>
              <a:xfrm>
                <a:off x="777393" y="3202604"/>
                <a:ext cx="62674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626744" h="434975">
                    <a:moveTo>
                      <a:pt x="591761" y="0"/>
                    </a:moveTo>
                    <a:lnTo>
                      <a:pt x="34809" y="0"/>
                    </a:lnTo>
                    <a:lnTo>
                      <a:pt x="2746" y="21276"/>
                    </a:lnTo>
                    <a:lnTo>
                      <a:pt x="0" y="34781"/>
                    </a:lnTo>
                    <a:lnTo>
                      <a:pt x="0" y="160864"/>
                    </a:lnTo>
                    <a:lnTo>
                      <a:pt x="23373" y="156829"/>
                    </a:lnTo>
                    <a:lnTo>
                      <a:pt x="38289" y="156516"/>
                    </a:lnTo>
                    <a:lnTo>
                      <a:pt x="52213" y="158255"/>
                    </a:lnTo>
                    <a:lnTo>
                      <a:pt x="52213" y="52172"/>
                    </a:lnTo>
                    <a:lnTo>
                      <a:pt x="574356" y="52172"/>
                    </a:lnTo>
                    <a:lnTo>
                      <a:pt x="574356" y="382596"/>
                    </a:lnTo>
                    <a:lnTo>
                      <a:pt x="279342" y="382596"/>
                    </a:lnTo>
                    <a:lnTo>
                      <a:pt x="229739" y="434768"/>
                    </a:lnTo>
                    <a:lnTo>
                      <a:pt x="591761" y="434768"/>
                    </a:lnTo>
                    <a:lnTo>
                      <a:pt x="623823" y="413492"/>
                    </a:lnTo>
                    <a:lnTo>
                      <a:pt x="626570" y="399987"/>
                    </a:lnTo>
                    <a:lnTo>
                      <a:pt x="626570" y="34781"/>
                    </a:lnTo>
                    <a:lnTo>
                      <a:pt x="623823" y="21276"/>
                    </a:lnTo>
                    <a:lnTo>
                      <a:pt x="616345" y="10217"/>
                    </a:lnTo>
                    <a:lnTo>
                      <a:pt x="605277" y="2744"/>
                    </a:lnTo>
                    <a:lnTo>
                      <a:pt x="59176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>
                <a:defPPr>
                  <a:defRPr lang="pt-B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/>
              </a:p>
            </p:txBody>
          </p:sp>
          <p:pic>
            <p:nvPicPr>
              <p:cNvPr id="26" name="object 6">
                <a:extLst>
                  <a:ext uri="{FF2B5EF4-FFF2-40B4-BE49-F238E27FC236}">
                    <a16:creationId xmlns:a16="http://schemas.microsoft.com/office/drawing/2014/main" id="{5C95C2BA-6D18-0520-B065-59A38E200F8A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35622" y="3393902"/>
                <a:ext cx="147938" cy="147821"/>
              </a:xfrm>
              <a:prstGeom prst="rect">
                <a:avLst/>
              </a:prstGeom>
            </p:spPr>
          </p:pic>
          <p:sp>
            <p:nvSpPr>
              <p:cNvPr id="27" name="object 7">
                <a:extLst>
                  <a:ext uri="{FF2B5EF4-FFF2-40B4-BE49-F238E27FC236}">
                    <a16:creationId xmlns:a16="http://schemas.microsoft.com/office/drawing/2014/main" id="{5FDD3437-72ED-5D5C-C78E-245761646BC5}"/>
                  </a:ext>
                </a:extLst>
              </p:cNvPr>
              <p:cNvSpPr/>
              <p:nvPr/>
            </p:nvSpPr>
            <p:spPr>
              <a:xfrm>
                <a:off x="641640" y="3439254"/>
                <a:ext cx="458470" cy="267970"/>
              </a:xfrm>
              <a:custGeom>
                <a:avLst/>
                <a:gdLst/>
                <a:ahLst/>
                <a:cxnLst/>
                <a:rect l="l" t="t" r="r" b="b"/>
                <a:pathLst>
                  <a:path w="458469" h="267970">
                    <a:moveTo>
                      <a:pt x="429128" y="298"/>
                    </a:moveTo>
                    <a:lnTo>
                      <a:pt x="414946" y="0"/>
                    </a:lnTo>
                    <a:lnTo>
                      <a:pt x="397691" y="6820"/>
                    </a:lnTo>
                    <a:lnTo>
                      <a:pt x="395951" y="10298"/>
                    </a:lnTo>
                    <a:lnTo>
                      <a:pt x="267157" y="144207"/>
                    </a:lnTo>
                    <a:lnTo>
                      <a:pt x="228867" y="128555"/>
                    </a:lnTo>
                    <a:lnTo>
                      <a:pt x="183098" y="121463"/>
                    </a:lnTo>
                    <a:lnTo>
                      <a:pt x="167951" y="120729"/>
                    </a:lnTo>
                    <a:lnTo>
                      <a:pt x="152804" y="121368"/>
                    </a:lnTo>
                    <a:lnTo>
                      <a:pt x="107035" y="130294"/>
                    </a:lnTo>
                    <a:lnTo>
                      <a:pt x="65373" y="146815"/>
                    </a:lnTo>
                    <a:lnTo>
                      <a:pt x="29587" y="171162"/>
                    </a:lnTo>
                    <a:lnTo>
                      <a:pt x="0" y="267681"/>
                    </a:lnTo>
                    <a:lnTo>
                      <a:pt x="260195" y="267681"/>
                    </a:lnTo>
                    <a:lnTo>
                      <a:pt x="260195" y="266812"/>
                    </a:lnTo>
                    <a:lnTo>
                      <a:pt x="334164" y="180727"/>
                    </a:lnTo>
                    <a:lnTo>
                      <a:pt x="448164" y="60731"/>
                    </a:lnTo>
                    <a:lnTo>
                      <a:pt x="454596" y="51357"/>
                    </a:lnTo>
                    <a:lnTo>
                      <a:pt x="457845" y="39862"/>
                    </a:lnTo>
                    <a:lnTo>
                      <a:pt x="457342" y="27716"/>
                    </a:lnTo>
                    <a:lnTo>
                      <a:pt x="452515" y="16385"/>
                    </a:lnTo>
                    <a:lnTo>
                      <a:pt x="442168" y="5815"/>
                    </a:lnTo>
                    <a:lnTo>
                      <a:pt x="429128" y="29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>
                <a:defPPr>
                  <a:defRPr lang="pt-B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/>
              </a:p>
            </p:txBody>
          </p:sp>
        </p:grpSp>
        <p:sp>
          <p:nvSpPr>
            <p:cNvPr id="24" name="object 9">
              <a:extLst>
                <a:ext uri="{FF2B5EF4-FFF2-40B4-BE49-F238E27FC236}">
                  <a16:creationId xmlns:a16="http://schemas.microsoft.com/office/drawing/2014/main" id="{685B6EAC-DED4-015D-E348-0B045F8CD446}"/>
                </a:ext>
              </a:extLst>
            </p:cNvPr>
            <p:cNvSpPr/>
            <p:nvPr/>
          </p:nvSpPr>
          <p:spPr>
            <a:xfrm>
              <a:off x="2827816" y="3800053"/>
              <a:ext cx="2489200" cy="635"/>
            </a:xfrm>
            <a:custGeom>
              <a:avLst/>
              <a:gdLst/>
              <a:ahLst/>
              <a:cxnLst/>
              <a:rect l="l" t="t" r="r" b="b"/>
              <a:pathLst>
                <a:path w="2489200" h="635">
                  <a:moveTo>
                    <a:pt x="2489072" y="126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4B2EFC9-AF26-7C89-212A-F86B209D2515}"/>
              </a:ext>
            </a:extLst>
          </p:cNvPr>
          <p:cNvGrpSpPr/>
          <p:nvPr/>
        </p:nvGrpSpPr>
        <p:grpSpPr>
          <a:xfrm>
            <a:off x="1010428" y="752761"/>
            <a:ext cx="5074952" cy="1887758"/>
            <a:chOff x="1010428" y="752761"/>
            <a:chExt cx="5074952" cy="1887758"/>
          </a:xfrm>
        </p:grpSpPr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8645B0F0-67B4-1410-00E9-6E9B978E10FD}"/>
                </a:ext>
              </a:extLst>
            </p:cNvPr>
            <p:cNvSpPr/>
            <p:nvPr/>
          </p:nvSpPr>
          <p:spPr>
            <a:xfrm>
              <a:off x="4264200" y="1547684"/>
              <a:ext cx="1821180" cy="1092835"/>
            </a:xfrm>
            <a:custGeom>
              <a:avLst/>
              <a:gdLst/>
              <a:ahLst/>
              <a:cxnLst/>
              <a:rect l="l" t="t" r="r" b="b"/>
              <a:pathLst>
                <a:path w="1821179" h="1092835">
                  <a:moveTo>
                    <a:pt x="1820799" y="1092708"/>
                  </a:moveTo>
                  <a:lnTo>
                    <a:pt x="1820799" y="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5DC279DF-A5CE-20F1-DF76-6D7DBB7F32A4}"/>
                </a:ext>
              </a:extLst>
            </p:cNvPr>
            <p:cNvGrpSpPr/>
            <p:nvPr/>
          </p:nvGrpSpPr>
          <p:grpSpPr>
            <a:xfrm>
              <a:off x="1010428" y="752761"/>
              <a:ext cx="3604573" cy="1423493"/>
              <a:chOff x="1010428" y="732213"/>
              <a:chExt cx="3604573" cy="1423493"/>
            </a:xfrm>
          </p:grpSpPr>
          <p:pic>
            <p:nvPicPr>
              <p:cNvPr id="11" name="object 12">
                <a:extLst>
                  <a:ext uri="{FF2B5EF4-FFF2-40B4-BE49-F238E27FC236}">
                    <a16:creationId xmlns:a16="http://schemas.microsoft.com/office/drawing/2014/main" id="{183569B4-37E6-3155-77A2-97808D5F795F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411020" y="732213"/>
                <a:ext cx="1203981" cy="1055289"/>
              </a:xfrm>
              <a:prstGeom prst="rect">
                <a:avLst/>
              </a:prstGeom>
            </p:spPr>
          </p:pic>
          <p:sp>
            <p:nvSpPr>
              <p:cNvPr id="28" name="object 10">
                <a:extLst>
                  <a:ext uri="{FF2B5EF4-FFF2-40B4-BE49-F238E27FC236}">
                    <a16:creationId xmlns:a16="http://schemas.microsoft.com/office/drawing/2014/main" id="{17A5EDAB-1B85-7A75-DD98-CA2F2E41BEE9}"/>
                  </a:ext>
                </a:extLst>
              </p:cNvPr>
              <p:cNvSpPr txBox="1"/>
              <p:nvPr/>
            </p:nvSpPr>
            <p:spPr>
              <a:xfrm>
                <a:off x="1010428" y="1100417"/>
                <a:ext cx="2704420" cy="1055289"/>
              </a:xfrm>
              <a:prstGeom prst="rect">
                <a:avLst/>
              </a:prstGeom>
            </p:spPr>
            <p:txBody>
              <a:bodyPr vert="horz" wrap="square" lIns="0" tIns="182245" rIns="0" bIns="0" rtlCol="0">
                <a:spAutoFit/>
              </a:bodyPr>
              <a:lstStyle>
                <a:defPPr>
                  <a:defRPr lang="pt-B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12700">
                  <a:lnSpc>
                    <a:spcPct val="150000"/>
                  </a:lnSpc>
                  <a:spcBef>
                    <a:spcPts val="0"/>
                  </a:spcBef>
                </a:pPr>
                <a:r>
                  <a:rPr sz="2000" b="1" dirty="0">
                    <a:solidFill>
                      <a:schemeClr val="accent1">
                        <a:lumMod val="75000"/>
                      </a:schemeClr>
                    </a:solidFill>
                    <a:latin typeface="Montserrat" panose="00000500000000000000" pitchFamily="2" charset="0"/>
                    <a:cs typeface="Trebuchet MS"/>
                  </a:rPr>
                  <a:t>Material </a:t>
                </a:r>
                <a:r>
                  <a:rPr sz="2000" b="1" dirty="0" err="1">
                    <a:solidFill>
                      <a:schemeClr val="accent1">
                        <a:lumMod val="75000"/>
                      </a:schemeClr>
                    </a:solidFill>
                    <a:latin typeface="Montserrat" panose="00000500000000000000" pitchFamily="2" charset="0"/>
                    <a:cs typeface="Trebuchet MS"/>
                  </a:rPr>
                  <a:t>Didático</a:t>
                </a:r>
                <a:r>
                  <a:rPr lang="pt-BR" sz="2000" b="1" dirty="0">
                    <a:solidFill>
                      <a:schemeClr val="accent1">
                        <a:lumMod val="75000"/>
                      </a:schemeClr>
                    </a:solidFill>
                    <a:latin typeface="Montserrat" panose="00000500000000000000" pitchFamily="2" charset="0"/>
                    <a:cs typeface="Trebuchet MS"/>
                  </a:rPr>
                  <a:t>  </a:t>
                </a:r>
              </a:p>
              <a:p>
                <a:pPr marL="12700">
                  <a:lnSpc>
                    <a:spcPct val="150000"/>
                  </a:lnSpc>
                  <a:spcBef>
                    <a:spcPts val="0"/>
                  </a:spcBef>
                </a:pPr>
                <a:endParaRPr sz="2000" dirty="0">
                  <a:solidFill>
                    <a:schemeClr val="accent1">
                      <a:lumMod val="75000"/>
                    </a:schemeClr>
                  </a:solidFill>
                  <a:latin typeface="Montserrat" panose="00000500000000000000" pitchFamily="2" charset="0"/>
                  <a:cs typeface="Trebuchet M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8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SESC/AL - Escola Sesc Jaraguá">
            <a:extLst>
              <a:ext uri="{FF2B5EF4-FFF2-40B4-BE49-F238E27FC236}">
                <a16:creationId xmlns:a16="http://schemas.microsoft.com/office/drawing/2014/main" id="{78BF11FC-59A4-1AB4-F8A6-70E451FE5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r="26005"/>
          <a:stretch/>
        </p:blipFill>
        <p:spPr bwMode="auto">
          <a:xfrm>
            <a:off x="6095993" y="0"/>
            <a:ext cx="6095993" cy="685800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</p:pic>
      <p:pic>
        <p:nvPicPr>
          <p:cNvPr id="4102" name="Picture 6" descr="Fotos em Departamento Nacional do Sesc - Escritório em Jacarepaguá">
            <a:extLst>
              <a:ext uri="{FF2B5EF4-FFF2-40B4-BE49-F238E27FC236}">
                <a16:creationId xmlns:a16="http://schemas.microsoft.com/office/drawing/2014/main" id="{840C0E73-2065-F940-38E9-69D6A0EE5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r="2662"/>
          <a:stretch/>
        </p:blipFill>
        <p:spPr bwMode="auto">
          <a:xfrm>
            <a:off x="0" y="0"/>
            <a:ext cx="6095993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FEB5170-2020-0467-308F-37F39E7A95D3}"/>
              </a:ext>
            </a:extLst>
          </p:cNvPr>
          <p:cNvSpPr/>
          <p:nvPr/>
        </p:nvSpPr>
        <p:spPr>
          <a:xfrm>
            <a:off x="0" y="2176"/>
            <a:ext cx="6095993" cy="6858000"/>
          </a:xfrm>
          <a:prstGeom prst="rect">
            <a:avLst/>
          </a:prstGeom>
          <a:solidFill>
            <a:schemeClr val="accent6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F3257-BAEB-AF92-C226-822831EE24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63" b="30589"/>
          <a:stretch/>
        </p:blipFill>
        <p:spPr>
          <a:xfrm>
            <a:off x="-102747" y="5291275"/>
            <a:ext cx="1297327" cy="1648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FA3C0-21FF-B8A4-7860-1992983F2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7" y="5890880"/>
            <a:ext cx="842893" cy="842893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5325901-F88C-2316-6DA6-0CF29FD69648}"/>
              </a:ext>
            </a:extLst>
          </p:cNvPr>
          <p:cNvSpPr/>
          <p:nvPr/>
        </p:nvSpPr>
        <p:spPr>
          <a:xfrm>
            <a:off x="6095993" y="0"/>
            <a:ext cx="6095993" cy="6858000"/>
          </a:xfrm>
          <a:prstGeom prst="rect">
            <a:avLst/>
          </a:prstGeom>
          <a:solidFill>
            <a:schemeClr val="accent5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2BDD4B4-15A2-0E61-FBB7-46F4B9566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32817"/>
            <a:ext cx="6096001" cy="7969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000" dirty="0">
                <a:solidFill>
                  <a:schemeClr val="bg1"/>
                </a:solidFill>
                <a:latin typeface="Montserrat Black" panose="00000A00000000000000" pitchFamily="2" charset="0"/>
              </a:rPr>
              <a:t>Departamento Nacional</a:t>
            </a:r>
            <a:endParaRPr lang="pt-BR" sz="667" dirty="0">
              <a:solidFill>
                <a:schemeClr val="bg1"/>
              </a:solidFill>
              <a:latin typeface="Montserrat" panose="020F0502020204030204" pitchFamily="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208568A-9C18-7435-A1EB-322C7C64DE78}"/>
              </a:ext>
            </a:extLst>
          </p:cNvPr>
          <p:cNvSpPr txBox="1">
            <a:spLocks/>
          </p:cNvSpPr>
          <p:nvPr/>
        </p:nvSpPr>
        <p:spPr>
          <a:xfrm>
            <a:off x="6095993" y="353365"/>
            <a:ext cx="6096001" cy="79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3000" dirty="0">
                <a:solidFill>
                  <a:schemeClr val="bg1"/>
                </a:solidFill>
                <a:latin typeface="Montserrat Black" panose="00000A00000000000000" pitchFamily="2" charset="0"/>
              </a:rPr>
              <a:t>Departamento Regional</a:t>
            </a:r>
            <a:endParaRPr lang="pt-BR" sz="667" dirty="0">
              <a:solidFill>
                <a:schemeClr val="bg1"/>
              </a:solidFill>
              <a:latin typeface="Montserrat" panose="020F0502020204030204" pitchFamily="2" charset="0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E586827F-8186-1FE0-7FAE-9C7150B4B97F}"/>
              </a:ext>
            </a:extLst>
          </p:cNvPr>
          <p:cNvSpPr txBox="1"/>
          <p:nvPr/>
        </p:nvSpPr>
        <p:spPr>
          <a:xfrm>
            <a:off x="794847" y="1150108"/>
            <a:ext cx="4945759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700" marR="5080" indent="-12700">
              <a:lnSpc>
                <a:spcPct val="100000"/>
              </a:lnSpc>
              <a:spcBef>
                <a:spcPts val="105"/>
              </a:spcBef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Montserrat" panose="00000500000000000000" pitchFamily="2" charset="0"/>
                <a:cs typeface="Tahoma"/>
              </a:rPr>
              <a:t>Faz a gestão do processo e fornece insumos aos Departamentos Regionais;</a:t>
            </a:r>
            <a:endParaRPr b="1" dirty="0">
              <a:solidFill>
                <a:schemeClr val="accent6">
                  <a:lumMod val="50000"/>
                </a:schemeClr>
              </a:solidFill>
              <a:latin typeface="Montserrat" panose="00000500000000000000" pitchFamily="2" charset="0"/>
              <a:cs typeface="Tahoma"/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7D1A7992-33E2-AEA5-799D-F45AD911DD68}"/>
              </a:ext>
            </a:extLst>
          </p:cNvPr>
          <p:cNvCxnSpPr>
            <a:cxnSpLocks/>
          </p:cNvCxnSpPr>
          <p:nvPr/>
        </p:nvCxnSpPr>
        <p:spPr>
          <a:xfrm>
            <a:off x="276795" y="1372284"/>
            <a:ext cx="326134" cy="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ject 9">
            <a:extLst>
              <a:ext uri="{FF2B5EF4-FFF2-40B4-BE49-F238E27FC236}">
                <a16:creationId xmlns:a16="http://schemas.microsoft.com/office/drawing/2014/main" id="{4A78E7AA-EDBE-EA28-F03D-1DF68BF06927}"/>
              </a:ext>
            </a:extLst>
          </p:cNvPr>
          <p:cNvSpPr txBox="1"/>
          <p:nvPr/>
        </p:nvSpPr>
        <p:spPr>
          <a:xfrm>
            <a:off x="794848" y="1972415"/>
            <a:ext cx="4394378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700" marR="5080" indent="-12700">
              <a:lnSpc>
                <a:spcPct val="100000"/>
              </a:lnSpc>
              <a:spcBef>
                <a:spcPts val="105"/>
              </a:spcBef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Montserrat" panose="00000500000000000000" pitchFamily="2" charset="0"/>
                <a:cs typeface="Tahoma"/>
              </a:rPr>
              <a:t>Lidera ações e se posiciona como órgão responsável pelas políticas educacionais do Sesc;</a:t>
            </a:r>
            <a:endParaRPr b="1" dirty="0">
              <a:solidFill>
                <a:schemeClr val="accent6">
                  <a:lumMod val="50000"/>
                </a:schemeClr>
              </a:solidFill>
              <a:latin typeface="Montserrat" panose="00000500000000000000" pitchFamily="2" charset="0"/>
              <a:cs typeface="Tahoma"/>
            </a:endParaRP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20BF3C8C-9EF2-5462-9194-2DF8AF2B1FB4}"/>
              </a:ext>
            </a:extLst>
          </p:cNvPr>
          <p:cNvCxnSpPr>
            <a:cxnSpLocks/>
          </p:cNvCxnSpPr>
          <p:nvPr/>
        </p:nvCxnSpPr>
        <p:spPr>
          <a:xfrm>
            <a:off x="276795" y="2321333"/>
            <a:ext cx="326134" cy="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9">
            <a:extLst>
              <a:ext uri="{FF2B5EF4-FFF2-40B4-BE49-F238E27FC236}">
                <a16:creationId xmlns:a16="http://schemas.microsoft.com/office/drawing/2014/main" id="{93D09BAE-F508-E6EA-C2E2-9A67EB8E965A}"/>
              </a:ext>
            </a:extLst>
          </p:cNvPr>
          <p:cNvSpPr txBox="1"/>
          <p:nvPr/>
        </p:nvSpPr>
        <p:spPr>
          <a:xfrm>
            <a:off x="794848" y="2992403"/>
            <a:ext cx="4742926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700" marR="5080" indent="-12700">
              <a:lnSpc>
                <a:spcPct val="100000"/>
              </a:lnSpc>
              <a:spcBef>
                <a:spcPts val="105"/>
              </a:spcBef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Montserrat" panose="00000500000000000000" pitchFamily="2" charset="0"/>
                <a:cs typeface="Tahoma"/>
              </a:rPr>
              <a:t>Proporciona melhores condições para a atuação em rede, de forma escalável, modular, adaptável e aplicável em diferentes contextos;</a:t>
            </a:r>
            <a:endParaRPr b="1" dirty="0">
              <a:solidFill>
                <a:schemeClr val="accent6">
                  <a:lumMod val="50000"/>
                </a:schemeClr>
              </a:solidFill>
              <a:latin typeface="Montserrat" panose="00000500000000000000" pitchFamily="2" charset="0"/>
              <a:cs typeface="Tahoma"/>
            </a:endParaRP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F52A7BA5-7E67-F988-1050-B6144F4B9C1F}"/>
              </a:ext>
            </a:extLst>
          </p:cNvPr>
          <p:cNvCxnSpPr>
            <a:cxnSpLocks/>
          </p:cNvCxnSpPr>
          <p:nvPr/>
        </p:nvCxnSpPr>
        <p:spPr>
          <a:xfrm>
            <a:off x="276795" y="3341321"/>
            <a:ext cx="326134" cy="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ject 9">
            <a:extLst>
              <a:ext uri="{FF2B5EF4-FFF2-40B4-BE49-F238E27FC236}">
                <a16:creationId xmlns:a16="http://schemas.microsoft.com/office/drawing/2014/main" id="{579DA850-B233-516F-563B-B850E74D094A}"/>
              </a:ext>
            </a:extLst>
          </p:cNvPr>
          <p:cNvSpPr txBox="1"/>
          <p:nvPr/>
        </p:nvSpPr>
        <p:spPr>
          <a:xfrm>
            <a:off x="794848" y="4277570"/>
            <a:ext cx="5198042" cy="1398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700" marR="5080" indent="-12700">
              <a:lnSpc>
                <a:spcPct val="100000"/>
              </a:lnSpc>
              <a:spcBef>
                <a:spcPts val="105"/>
              </a:spcBef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Montserrat" panose="00000500000000000000" pitchFamily="2" charset="0"/>
                <a:cs typeface="Tahoma"/>
              </a:rPr>
              <a:t>Disponibiliza plataformas de aprendizagem e avaliação, materiais didáticos, documentos regulatórios e formação continuada da equipe de educação.</a:t>
            </a:r>
            <a:endParaRPr b="1" dirty="0">
              <a:solidFill>
                <a:schemeClr val="accent6">
                  <a:lumMod val="50000"/>
                </a:schemeClr>
              </a:solidFill>
              <a:latin typeface="Montserrat" panose="00000500000000000000" pitchFamily="2" charset="0"/>
              <a:cs typeface="Tahoma"/>
            </a:endParaRP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B19B434B-9CA8-0307-F62A-939038F401DE}"/>
              </a:ext>
            </a:extLst>
          </p:cNvPr>
          <p:cNvCxnSpPr>
            <a:cxnSpLocks/>
          </p:cNvCxnSpPr>
          <p:nvPr/>
        </p:nvCxnSpPr>
        <p:spPr>
          <a:xfrm>
            <a:off x="276795" y="4587568"/>
            <a:ext cx="326134" cy="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9">
            <a:extLst>
              <a:ext uri="{FF2B5EF4-FFF2-40B4-BE49-F238E27FC236}">
                <a16:creationId xmlns:a16="http://schemas.microsoft.com/office/drawing/2014/main" id="{CEEA614D-C08E-09F3-29CE-FDF2C9982233}"/>
              </a:ext>
            </a:extLst>
          </p:cNvPr>
          <p:cNvSpPr txBox="1"/>
          <p:nvPr/>
        </p:nvSpPr>
        <p:spPr>
          <a:xfrm>
            <a:off x="7174391" y="1240398"/>
            <a:ext cx="4394378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700" marR="5080" indent="-12700">
              <a:lnSpc>
                <a:spcPct val="100000"/>
              </a:lnSpc>
              <a:spcBef>
                <a:spcPts val="105"/>
              </a:spcBef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Tahoma"/>
              </a:rPr>
              <a:t>Constroem coletivamente a rede</a:t>
            </a:r>
            <a:endParaRPr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Tahoma"/>
            </a:endParaRPr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6C8EE587-CE10-354F-34EF-6AF7B39FDC0A}"/>
              </a:ext>
            </a:extLst>
          </p:cNvPr>
          <p:cNvCxnSpPr>
            <a:cxnSpLocks/>
          </p:cNvCxnSpPr>
          <p:nvPr/>
        </p:nvCxnSpPr>
        <p:spPr>
          <a:xfrm>
            <a:off x="6647374" y="1384146"/>
            <a:ext cx="326134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9">
            <a:extLst>
              <a:ext uri="{FF2B5EF4-FFF2-40B4-BE49-F238E27FC236}">
                <a16:creationId xmlns:a16="http://schemas.microsoft.com/office/drawing/2014/main" id="{07B4D9B4-CD50-4456-2544-21A51C45174A}"/>
              </a:ext>
            </a:extLst>
          </p:cNvPr>
          <p:cNvSpPr txBox="1"/>
          <p:nvPr/>
        </p:nvSpPr>
        <p:spPr>
          <a:xfrm>
            <a:off x="7174391" y="1888532"/>
            <a:ext cx="4394378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700" marR="5080" indent="-12700">
              <a:lnSpc>
                <a:spcPct val="100000"/>
              </a:lnSpc>
              <a:spcBef>
                <a:spcPts val="105"/>
              </a:spcBef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Tahoma"/>
              </a:rPr>
              <a:t>Reafirmam sua autonomia em um processo colaborativo, que precisa integrar o aspecto Regional com o Nacional</a:t>
            </a:r>
            <a:endParaRPr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Tahoma"/>
            </a:endParaRP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E0D8EB56-995C-987E-079E-EC9D6A4749AC}"/>
              </a:ext>
            </a:extLst>
          </p:cNvPr>
          <p:cNvCxnSpPr>
            <a:cxnSpLocks/>
          </p:cNvCxnSpPr>
          <p:nvPr/>
        </p:nvCxnSpPr>
        <p:spPr>
          <a:xfrm>
            <a:off x="6647374" y="2470298"/>
            <a:ext cx="326134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ject 9">
            <a:extLst>
              <a:ext uri="{FF2B5EF4-FFF2-40B4-BE49-F238E27FC236}">
                <a16:creationId xmlns:a16="http://schemas.microsoft.com/office/drawing/2014/main" id="{02938A6E-814A-0F19-2AD9-5D34C12AAB19}"/>
              </a:ext>
            </a:extLst>
          </p:cNvPr>
          <p:cNvSpPr txBox="1"/>
          <p:nvPr/>
        </p:nvSpPr>
        <p:spPr>
          <a:xfrm>
            <a:off x="7174390" y="3096948"/>
            <a:ext cx="5017595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700" marR="5080" indent="-12700">
              <a:lnSpc>
                <a:spcPct val="100000"/>
              </a:lnSpc>
              <a:spcBef>
                <a:spcPts val="105"/>
              </a:spcBef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Tahoma"/>
              </a:rPr>
              <a:t>Fazem a Gestão Pedagógica e Estratégica das suas escolas e demais ações do Programa Educação</a:t>
            </a:r>
            <a:endParaRPr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Tahoma"/>
            </a:endParaRP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69A4682A-67DC-A508-1E4F-DFF63663CE79}"/>
              </a:ext>
            </a:extLst>
          </p:cNvPr>
          <p:cNvCxnSpPr>
            <a:cxnSpLocks/>
          </p:cNvCxnSpPr>
          <p:nvPr/>
        </p:nvCxnSpPr>
        <p:spPr>
          <a:xfrm>
            <a:off x="6647374" y="3520623"/>
            <a:ext cx="326134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9">
            <a:extLst>
              <a:ext uri="{FF2B5EF4-FFF2-40B4-BE49-F238E27FC236}">
                <a16:creationId xmlns:a16="http://schemas.microsoft.com/office/drawing/2014/main" id="{AB907A4F-5330-9BA2-E84D-A369EAE876D7}"/>
              </a:ext>
            </a:extLst>
          </p:cNvPr>
          <p:cNvSpPr txBox="1"/>
          <p:nvPr/>
        </p:nvSpPr>
        <p:spPr>
          <a:xfrm>
            <a:off x="7174390" y="4097620"/>
            <a:ext cx="4712809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700" marR="5080" indent="-12700">
              <a:lnSpc>
                <a:spcPct val="100000"/>
              </a:lnSpc>
              <a:spcBef>
                <a:spcPts val="105"/>
              </a:spcBef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cs typeface="Tahoma"/>
              </a:rPr>
              <a:t>Comprometem-se a compartilhar projetos/processos bem sucedidos com a Rede Sesc de Educação</a:t>
            </a:r>
            <a:endParaRPr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cs typeface="Tahoma"/>
            </a:endParaRP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3E07811D-D1AF-DC86-F90E-C13FCAFEF435}"/>
              </a:ext>
            </a:extLst>
          </p:cNvPr>
          <p:cNvCxnSpPr>
            <a:cxnSpLocks/>
          </p:cNvCxnSpPr>
          <p:nvPr/>
        </p:nvCxnSpPr>
        <p:spPr>
          <a:xfrm>
            <a:off x="6745154" y="4550806"/>
            <a:ext cx="326134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7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2" grpId="0"/>
      <p:bldP spid="24" grpId="0"/>
      <p:bldP spid="26" grpId="0"/>
      <p:bldP spid="2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47649-61F4-6569-1EF4-50F1897E5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92" y="5405802"/>
            <a:ext cx="1133903" cy="130258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6D3D371-58D4-D6AD-A767-F37FC71AD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782" y="648140"/>
            <a:ext cx="6684436" cy="10156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000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</a:rPr>
              <a:t>Rede Sesc de Educação e o conceito de Educação 5.0</a:t>
            </a:r>
            <a:endParaRPr lang="pt-BR" sz="667" dirty="0">
              <a:solidFill>
                <a:schemeClr val="accent1">
                  <a:lumMod val="75000"/>
                </a:schemeClr>
              </a:solidFill>
              <a:latin typeface="Montserrat" panose="020F0502020204030204" pitchFamily="2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CAB84223-EDCF-8436-A9DF-DACD14EA6851}"/>
              </a:ext>
            </a:extLst>
          </p:cNvPr>
          <p:cNvSpPr txBox="1"/>
          <p:nvPr/>
        </p:nvSpPr>
        <p:spPr>
          <a:xfrm>
            <a:off x="5910466" y="2546645"/>
            <a:ext cx="5457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Montserrat SemiBold" pitchFamily="2" charset="77"/>
              </a:rPr>
              <a:t>A Educação 5.0 posiciona o ser humano como </a:t>
            </a:r>
            <a:r>
              <a:rPr lang="pt-BR" sz="2000" u="sng" dirty="0">
                <a:solidFill>
                  <a:schemeClr val="accent4">
                    <a:lumMod val="75000"/>
                  </a:schemeClr>
                </a:solidFill>
                <a:latin typeface="Montserrat SemiBold" pitchFamily="2" charset="77"/>
              </a:rPr>
              <a:t>o centro da inovação e da transformação tecnológica </a:t>
            </a:r>
            <a:endParaRPr lang="en-BR" sz="2000" u="sng" dirty="0">
              <a:solidFill>
                <a:schemeClr val="accent4">
                  <a:lumMod val="75000"/>
                </a:schemeClr>
              </a:solidFill>
              <a:latin typeface="Montserrat SemiBold" pitchFamily="2" charset="77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8E2787C-037B-9A63-A99C-CF2A006FF34C}"/>
              </a:ext>
            </a:extLst>
          </p:cNvPr>
          <p:cNvSpPr txBox="1"/>
          <p:nvPr/>
        </p:nvSpPr>
        <p:spPr>
          <a:xfrm>
            <a:off x="1801781" y="2051330"/>
            <a:ext cx="2632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Montserrat SemiBold" panose="00000700000000000000" pitchFamily="2" charset="0"/>
              </a:rPr>
              <a:t>Socioemocional</a:t>
            </a:r>
          </a:p>
        </p:txBody>
      </p:sp>
      <p:pic>
        <p:nvPicPr>
          <p:cNvPr id="44" name="Imagem 11">
            <a:extLst>
              <a:ext uri="{FF2B5EF4-FFF2-40B4-BE49-F238E27FC236}">
                <a16:creationId xmlns:a16="http://schemas.microsoft.com/office/drawing/2014/main" id="{D2E14E8C-4501-4032-F002-DE05661FE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3" t="26512" r="31583" b="32532"/>
          <a:stretch>
            <a:fillRect/>
          </a:stretch>
        </p:blipFill>
        <p:spPr bwMode="auto">
          <a:xfrm>
            <a:off x="11368088" y="6057900"/>
            <a:ext cx="6080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4599F146-B2BD-E092-D7F4-29829972556E}"/>
              </a:ext>
            </a:extLst>
          </p:cNvPr>
          <p:cNvSpPr/>
          <p:nvPr/>
        </p:nvSpPr>
        <p:spPr>
          <a:xfrm>
            <a:off x="1941817" y="2559585"/>
            <a:ext cx="2352782" cy="2159205"/>
          </a:xfrm>
          <a:custGeom>
            <a:avLst/>
            <a:gdLst>
              <a:gd name="connsiteX0" fmla="*/ 0 w 2352782"/>
              <a:gd name="connsiteY0" fmla="*/ 2159205 h 2159205"/>
              <a:gd name="connsiteX1" fmla="*/ 270570 w 2352782"/>
              <a:gd name="connsiteY1" fmla="*/ 1662588 h 2159205"/>
              <a:gd name="connsiteX2" fmla="*/ 541140 w 2352782"/>
              <a:gd name="connsiteY2" fmla="*/ 1165971 h 2159205"/>
              <a:gd name="connsiteX3" fmla="*/ 858765 w 2352782"/>
              <a:gd name="connsiteY3" fmla="*/ 582985 h 2159205"/>
              <a:gd name="connsiteX4" fmla="*/ 1176391 w 2352782"/>
              <a:gd name="connsiteY4" fmla="*/ 0 h 2159205"/>
              <a:gd name="connsiteX5" fmla="*/ 1435197 w 2352782"/>
              <a:gd name="connsiteY5" fmla="*/ 475025 h 2159205"/>
              <a:gd name="connsiteX6" fmla="*/ 1741059 w 2352782"/>
              <a:gd name="connsiteY6" fmla="*/ 1036418 h 2159205"/>
              <a:gd name="connsiteX7" fmla="*/ 2011629 w 2352782"/>
              <a:gd name="connsiteY7" fmla="*/ 1533036 h 2159205"/>
              <a:gd name="connsiteX8" fmla="*/ 2352782 w 2352782"/>
              <a:gd name="connsiteY8" fmla="*/ 2159205 h 2159205"/>
              <a:gd name="connsiteX9" fmla="*/ 1717531 w 2352782"/>
              <a:gd name="connsiteY9" fmla="*/ 2159205 h 2159205"/>
              <a:gd name="connsiteX10" fmla="*/ 1105808 w 2352782"/>
              <a:gd name="connsiteY10" fmla="*/ 2159205 h 2159205"/>
              <a:gd name="connsiteX11" fmla="*/ 588196 w 2352782"/>
              <a:gd name="connsiteY11" fmla="*/ 2159205 h 2159205"/>
              <a:gd name="connsiteX12" fmla="*/ 0 w 2352782"/>
              <a:gd name="connsiteY12" fmla="*/ 2159205 h 215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52782" h="2159205" extrusionOk="0">
                <a:moveTo>
                  <a:pt x="0" y="2159205"/>
                </a:moveTo>
                <a:cubicBezTo>
                  <a:pt x="125762" y="1939876"/>
                  <a:pt x="186392" y="1855786"/>
                  <a:pt x="270570" y="1662588"/>
                </a:cubicBezTo>
                <a:cubicBezTo>
                  <a:pt x="354748" y="1469390"/>
                  <a:pt x="446347" y="1303863"/>
                  <a:pt x="541140" y="1165971"/>
                </a:cubicBezTo>
                <a:cubicBezTo>
                  <a:pt x="635933" y="1028079"/>
                  <a:pt x="747978" y="828882"/>
                  <a:pt x="858765" y="582985"/>
                </a:cubicBezTo>
                <a:cubicBezTo>
                  <a:pt x="969553" y="337088"/>
                  <a:pt x="1010996" y="277181"/>
                  <a:pt x="1176391" y="0"/>
                </a:cubicBezTo>
                <a:cubicBezTo>
                  <a:pt x="1234805" y="116096"/>
                  <a:pt x="1303891" y="269897"/>
                  <a:pt x="1435197" y="475025"/>
                </a:cubicBezTo>
                <a:cubicBezTo>
                  <a:pt x="1566503" y="680153"/>
                  <a:pt x="1618903" y="874706"/>
                  <a:pt x="1741059" y="1036418"/>
                </a:cubicBezTo>
                <a:cubicBezTo>
                  <a:pt x="1863215" y="1198130"/>
                  <a:pt x="1934423" y="1355444"/>
                  <a:pt x="2011629" y="1533036"/>
                </a:cubicBezTo>
                <a:cubicBezTo>
                  <a:pt x="2088836" y="1710628"/>
                  <a:pt x="2201513" y="1941311"/>
                  <a:pt x="2352782" y="2159205"/>
                </a:cubicBezTo>
                <a:cubicBezTo>
                  <a:pt x="2112285" y="2149249"/>
                  <a:pt x="2015793" y="2186247"/>
                  <a:pt x="1717531" y="2159205"/>
                </a:cubicBezTo>
                <a:cubicBezTo>
                  <a:pt x="1419269" y="2132163"/>
                  <a:pt x="1357333" y="2168016"/>
                  <a:pt x="1105808" y="2159205"/>
                </a:cubicBezTo>
                <a:cubicBezTo>
                  <a:pt x="854283" y="2150394"/>
                  <a:pt x="819492" y="2146183"/>
                  <a:pt x="588196" y="2159205"/>
                </a:cubicBezTo>
                <a:cubicBezTo>
                  <a:pt x="356900" y="2172227"/>
                  <a:pt x="133766" y="2136081"/>
                  <a:pt x="0" y="2159205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3189718410">
                  <a:prstGeom prst="triangl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Bradley Hand ITC" panose="020F0502020204030204" pitchFamily="66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E561FFE-53FF-4BBE-1D91-5F16D99CDD6B}"/>
              </a:ext>
            </a:extLst>
          </p:cNvPr>
          <p:cNvSpPr txBox="1"/>
          <p:nvPr/>
        </p:nvSpPr>
        <p:spPr>
          <a:xfrm>
            <a:off x="4294599" y="4426825"/>
            <a:ext cx="2632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latin typeface="Montserrat SemiBold" panose="00000700000000000000" pitchFamily="2" charset="0"/>
              </a:rPr>
              <a:t>Digital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0AC0D0-3956-CB32-AF37-32FA7ED8A71C}"/>
              </a:ext>
            </a:extLst>
          </p:cNvPr>
          <p:cNvSpPr txBox="1"/>
          <p:nvPr/>
        </p:nvSpPr>
        <p:spPr>
          <a:xfrm>
            <a:off x="415336" y="4406561"/>
            <a:ext cx="2632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latin typeface="Montserrat SemiBold" panose="00000700000000000000" pitchFamily="2" charset="0"/>
              </a:rPr>
              <a:t>Cognitivo</a:t>
            </a:r>
            <a:r>
              <a:rPr lang="pt-BR" b="1" dirty="0">
                <a:latin typeface="Montserrat SemiBold" panose="00000700000000000000" pitchFamily="2" charset="0"/>
              </a:rPr>
              <a:t>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026D6D8-6E85-7C59-5DE3-67EF60A70641}"/>
              </a:ext>
            </a:extLst>
          </p:cNvPr>
          <p:cNvSpPr txBox="1"/>
          <p:nvPr/>
        </p:nvSpPr>
        <p:spPr>
          <a:xfrm>
            <a:off x="5910466" y="3639188"/>
            <a:ext cx="5457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Montserrat SemiBold" pitchFamily="2" charset="77"/>
              </a:rPr>
              <a:t>E propõe que a busca por uma 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Montserrat SemiBold" pitchFamily="2" charset="77"/>
              </a:rPr>
              <a:t>sociedade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Montserrat SemiBold" pitchFamily="2" charset="77"/>
              </a:rPr>
              <a:t> melhor seja a partir do uso da tecnologia para que a </a:t>
            </a:r>
            <a:r>
              <a:rPr lang="pt-BR" sz="2000" b="1" u="sng" dirty="0">
                <a:solidFill>
                  <a:schemeClr val="accent4">
                    <a:lumMod val="75000"/>
                  </a:schemeClr>
                </a:solidFill>
                <a:latin typeface="Montserrat SemiBold" pitchFamily="2" charset="77"/>
              </a:rPr>
              <a:t>qualidade de vida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Montserrat SemiBold" pitchFamily="2" charset="77"/>
              </a:rPr>
              <a:t> seja ampliada</a:t>
            </a:r>
            <a:endParaRPr lang="en-BR" sz="2000" b="1" dirty="0">
              <a:solidFill>
                <a:schemeClr val="accent1">
                  <a:lumMod val="75000"/>
                </a:schemeClr>
              </a:solidFill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2589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20F98B18AF2D14D8B20B45E006116F6" ma:contentTypeVersion="17" ma:contentTypeDescription="Crie um novo documento." ma:contentTypeScope="" ma:versionID="8365d4b8fbfd748da02824b80208243b">
  <xsd:schema xmlns:xsd="http://www.w3.org/2001/XMLSchema" xmlns:xs="http://www.w3.org/2001/XMLSchema" xmlns:p="http://schemas.microsoft.com/office/2006/metadata/properties" xmlns:ns2="0eafdd95-57e6-4411-9ea8-3a9ca6745924" xmlns:ns3="37964262-6500-4677-9acc-e07eb0738d14" targetNamespace="http://schemas.microsoft.com/office/2006/metadata/properties" ma:root="true" ma:fieldsID="4a09d43ea859565b7edcfa1293590401" ns2:_="" ns3:_="">
    <xsd:import namespace="0eafdd95-57e6-4411-9ea8-3a9ca6745924"/>
    <xsd:import namespace="37964262-6500-4677-9acc-e07eb0738d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fdd95-57e6-4411-9ea8-3a9ca67459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072b52ce-3de9-44e8-9929-82b13dba3f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964262-6500-4677-9acc-e07eb0738d1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9640940-4cda-4931-bcf8-c0c14e9958d1}" ma:internalName="TaxCatchAll" ma:showField="CatchAllData" ma:web="37964262-6500-4677-9acc-e07eb0738d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afdd95-57e6-4411-9ea8-3a9ca6745924">
      <Terms xmlns="http://schemas.microsoft.com/office/infopath/2007/PartnerControls"/>
    </lcf76f155ced4ddcb4097134ff3c332f>
    <TaxCatchAll xmlns="37964262-6500-4677-9acc-e07eb0738d1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EEB9A-78C2-4F8D-9109-9DAF9E17D5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afdd95-57e6-4411-9ea8-3a9ca6745924"/>
    <ds:schemaRef ds:uri="37964262-6500-4677-9acc-e07eb0738d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94B5A3-84C7-43CD-AD49-67072255E80E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0eafdd95-57e6-4411-9ea8-3a9ca6745924"/>
    <ds:schemaRef ds:uri="http://www.w3.org/XML/1998/namespace"/>
    <ds:schemaRef ds:uri="http://purl.org/dc/elements/1.1/"/>
    <ds:schemaRef ds:uri="37964262-6500-4677-9acc-e07eb0738d14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C076E8A-A13A-4EB1-90B5-79F40B13B7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3794</TotalTime>
  <Words>803</Words>
  <Application>Microsoft Office PowerPoint</Application>
  <PresentationFormat>Widescreen</PresentationFormat>
  <Paragraphs>123</Paragraphs>
  <Slides>20</Slides>
  <Notes>2</Notes>
  <HiddenSlides>0</HiddenSlides>
  <MMClips>5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3" baseType="lpstr">
      <vt:lpstr>Arial</vt:lpstr>
      <vt:lpstr>Bradley Hand ITC</vt:lpstr>
      <vt:lpstr>Calibri</vt:lpstr>
      <vt:lpstr>Calibri Light</vt:lpstr>
      <vt:lpstr>Josefin Sans Bold</vt:lpstr>
      <vt:lpstr>Josefin Sans Regular</vt:lpstr>
      <vt:lpstr>Josefin Sans Regular Bold</vt:lpstr>
      <vt:lpstr>Montserrat</vt:lpstr>
      <vt:lpstr>Montserrat Black</vt:lpstr>
      <vt:lpstr>Montserrat Bold</vt:lpstr>
      <vt:lpstr>Montserrat SemiBold</vt:lpstr>
      <vt:lpstr>Wingdings</vt:lpstr>
      <vt:lpstr>Office Theme</vt:lpstr>
      <vt:lpstr>Apresentação do PowerPoint</vt:lpstr>
      <vt:lpstr>Apresentação do PowerPoint</vt:lpstr>
      <vt:lpstr>Presença da Educação do Sesc (dados de 2023)</vt:lpstr>
      <vt:lpstr>Premissas de atuação em REDE  </vt:lpstr>
      <vt:lpstr>Valores Institucionais </vt:lpstr>
      <vt:lpstr>Principais  Benefícios</vt:lpstr>
      <vt:lpstr>Apresentação do PowerPoint</vt:lpstr>
      <vt:lpstr>Departamento Nacional</vt:lpstr>
      <vt:lpstr>Rede Sesc de Educação e o conceito de Educação 5.0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Flavio Luiz Cerqueira Pereira</dc:creator>
  <cp:lastModifiedBy>Nathalia Costa Alves de Carvalho</cp:lastModifiedBy>
  <cp:revision>17</cp:revision>
  <dcterms:created xsi:type="dcterms:W3CDTF">2023-10-23T16:26:38Z</dcterms:created>
  <dcterms:modified xsi:type="dcterms:W3CDTF">2023-12-01T19:43:11Z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0x010100C20F98B18AF2D14D8B20B45E006116F6</vt:lpwstr>
  </property>
  <property fmtid="{D5CDD505-2E9C-101B-9397-08002B2CF9AE}" pid="3" name="MediaServiceImageTags">
    <vt:lpwstr/>
  </property>
</Properties>
</file>